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
  </p:notesMasterIdLst>
  <p:handoutMasterIdLst>
    <p:handoutMasterId r:id="rId13"/>
  </p:handoutMasterIdLst>
  <p:sldIdLst>
    <p:sldId id="256" r:id="rId5"/>
    <p:sldId id="258" r:id="rId6"/>
    <p:sldId id="259" r:id="rId7"/>
    <p:sldId id="257" r:id="rId8"/>
    <p:sldId id="260"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 Simon" initials="US" lastIdx="15" clrIdx="0">
    <p:extLst>
      <p:ext uri="{19B8F6BF-5375-455C-9EA6-DF929625EA0E}">
        <p15:presenceInfo xmlns:p15="http://schemas.microsoft.com/office/powerpoint/2012/main" userId="Ute Sim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9" d="100"/>
          <a:sy n="79" d="100"/>
        </p:scale>
        <p:origin x="850" y="72"/>
      </p:cViewPr>
      <p:guideLst/>
    </p:cSldViewPr>
  </p:slideViewPr>
  <p:notesTextViewPr>
    <p:cViewPr>
      <p:scale>
        <a:sx n="1" d="1"/>
        <a:sy n="1" d="1"/>
      </p:scale>
      <p:origin x="0" y="0"/>
    </p:cViewPr>
  </p:notesTextViewPr>
  <p:notesViewPr>
    <p:cSldViewPr>
      <p:cViewPr varScale="1">
        <p:scale>
          <a:sx n="59" d="100"/>
          <a:sy n="59" d="100"/>
        </p:scale>
        <p:origin x="322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54C3DA-E312-440B-8A07-3A942FB340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60F8927-5332-48C0-8595-31CC0E6C48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EB884B-4EFA-479A-8285-B6D2FC19B167}" type="datetimeFigureOut">
              <a:rPr lang="en-GB" smtClean="0"/>
              <a:t>14/04/2025</a:t>
            </a:fld>
            <a:endParaRPr lang="en-GB"/>
          </a:p>
        </p:txBody>
      </p:sp>
      <p:sp>
        <p:nvSpPr>
          <p:cNvPr id="4" name="Footer Placeholder 3">
            <a:extLst>
              <a:ext uri="{FF2B5EF4-FFF2-40B4-BE49-F238E27FC236}">
                <a16:creationId xmlns:a16="http://schemas.microsoft.com/office/drawing/2014/main" id="{F4D40F89-29D6-419A-814B-E2A748F96F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E230E4A-9E3D-464B-A904-549F3C1EAA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D68060-77BF-4025-9D2C-81B42E1AFE34}" type="slidenum">
              <a:rPr lang="en-GB" smtClean="0"/>
              <a:t>‹#›</a:t>
            </a:fld>
            <a:endParaRPr lang="en-GB"/>
          </a:p>
        </p:txBody>
      </p:sp>
    </p:spTree>
    <p:extLst>
      <p:ext uri="{BB962C8B-B14F-4D97-AF65-F5344CB8AC3E}">
        <p14:creationId xmlns:p14="http://schemas.microsoft.com/office/powerpoint/2010/main" val="1005802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8F10A2-357B-4D03-9AC6-DD1C4A968B93}"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92E7B-5DA4-456C-9645-3F168834FFC4}" type="slidenum">
              <a:rPr lang="en-GB" smtClean="0"/>
              <a:t>‹#›</a:t>
            </a:fld>
            <a:endParaRPr lang="en-GB"/>
          </a:p>
        </p:txBody>
      </p:sp>
    </p:spTree>
    <p:extLst>
      <p:ext uri="{BB962C8B-B14F-4D97-AF65-F5344CB8AC3E}">
        <p14:creationId xmlns:p14="http://schemas.microsoft.com/office/powerpoint/2010/main" val="590488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dirty="0"/>
          </a:p>
        </p:txBody>
      </p:sp>
      <p:sp>
        <p:nvSpPr>
          <p:cNvPr id="4" name="Foliennummernplatzhalter 3"/>
          <p:cNvSpPr>
            <a:spLocks noGrp="1"/>
          </p:cNvSpPr>
          <p:nvPr>
            <p:ph type="sldNum" sz="quarter" idx="5"/>
          </p:nvPr>
        </p:nvSpPr>
        <p:spPr/>
        <p:txBody>
          <a:bodyPr/>
          <a:lstStyle/>
          <a:p>
            <a:fld id="{7A792E7B-5DA4-456C-9645-3F168834FFC4}" type="slidenum">
              <a:rPr lang="en-AU" smtClean="0"/>
              <a:t>1</a:t>
            </a:fld>
            <a:endParaRPr lang="en-AU" dirty="0"/>
          </a:p>
        </p:txBody>
      </p:sp>
    </p:spTree>
    <p:extLst>
      <p:ext uri="{BB962C8B-B14F-4D97-AF65-F5344CB8AC3E}">
        <p14:creationId xmlns:p14="http://schemas.microsoft.com/office/powerpoint/2010/main" val="297623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dirty="0"/>
          </a:p>
        </p:txBody>
      </p:sp>
      <p:sp>
        <p:nvSpPr>
          <p:cNvPr id="4" name="Foliennummernplatzhalter 3"/>
          <p:cNvSpPr>
            <a:spLocks noGrp="1"/>
          </p:cNvSpPr>
          <p:nvPr>
            <p:ph type="sldNum" sz="quarter" idx="5"/>
          </p:nvPr>
        </p:nvSpPr>
        <p:spPr/>
        <p:txBody>
          <a:bodyPr/>
          <a:lstStyle/>
          <a:p>
            <a:fld id="{7A792E7B-5DA4-456C-9645-3F168834FFC4}" type="slidenum">
              <a:rPr lang="en-AU" smtClean="0"/>
              <a:t>2</a:t>
            </a:fld>
            <a:endParaRPr lang="en-AU" dirty="0"/>
          </a:p>
        </p:txBody>
      </p:sp>
    </p:spTree>
    <p:extLst>
      <p:ext uri="{BB962C8B-B14F-4D97-AF65-F5344CB8AC3E}">
        <p14:creationId xmlns:p14="http://schemas.microsoft.com/office/powerpoint/2010/main" val="19676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dirty="0"/>
          </a:p>
        </p:txBody>
      </p:sp>
      <p:sp>
        <p:nvSpPr>
          <p:cNvPr id="4" name="Foliennummernplatzhalter 3"/>
          <p:cNvSpPr>
            <a:spLocks noGrp="1"/>
          </p:cNvSpPr>
          <p:nvPr>
            <p:ph type="sldNum" sz="quarter" idx="5"/>
          </p:nvPr>
        </p:nvSpPr>
        <p:spPr/>
        <p:txBody>
          <a:bodyPr/>
          <a:lstStyle/>
          <a:p>
            <a:fld id="{7A792E7B-5DA4-456C-9645-3F168834FFC4}" type="slidenum">
              <a:rPr lang="en-AU" smtClean="0"/>
              <a:t>4</a:t>
            </a:fld>
            <a:endParaRPr lang="en-AU" dirty="0"/>
          </a:p>
        </p:txBody>
      </p:sp>
    </p:spTree>
    <p:extLst>
      <p:ext uri="{BB962C8B-B14F-4D97-AF65-F5344CB8AC3E}">
        <p14:creationId xmlns:p14="http://schemas.microsoft.com/office/powerpoint/2010/main" val="645232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_Title Slide_">
    <p:spTree>
      <p:nvGrpSpPr>
        <p:cNvPr id="1" name=""/>
        <p:cNvGrpSpPr/>
        <p:nvPr/>
      </p:nvGrpSpPr>
      <p:grpSpPr>
        <a:xfrm>
          <a:off x="0" y="0"/>
          <a:ext cx="0" cy="0"/>
          <a:chOff x="0" y="0"/>
          <a:chExt cx="0" cy="0"/>
        </a:xfrm>
      </p:grpSpPr>
      <p:pic>
        <p:nvPicPr>
          <p:cNvPr id="8" name="Titel-Foto_MSL" descr="Ein Bild, das Gras, draußen, Feld, Natur enthält.&#10;&#10;Automatisch generierte Beschreibung">
            <a:extLst>
              <a:ext uri="{FF2B5EF4-FFF2-40B4-BE49-F238E27FC236}">
                <a16:creationId xmlns:a16="http://schemas.microsoft.com/office/drawing/2014/main" id="{D285799C-315F-4E16-AE1F-A8FAB060A35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a:extLst>
              <a:ext uri="{FF2B5EF4-FFF2-40B4-BE49-F238E27FC236}">
                <a16:creationId xmlns:a16="http://schemas.microsoft.com/office/drawing/2014/main" id="{AF732261-7765-4E69-87B0-F16A81632BEC}"/>
              </a:ext>
            </a:extLst>
          </p:cNvPr>
          <p:cNvSpPr>
            <a:spLocks noGrp="1"/>
          </p:cNvSpPr>
          <p:nvPr>
            <p:ph type="ctrTitle" hasCustomPrompt="1"/>
          </p:nvPr>
        </p:nvSpPr>
        <p:spPr>
          <a:xfrm>
            <a:off x="695400" y="2205008"/>
            <a:ext cx="8280920" cy="1296000"/>
          </a:xfrm>
        </p:spPr>
        <p:txBody>
          <a:bodyPr anchor="b">
            <a:normAutofit/>
          </a:bodyPr>
          <a:lstStyle>
            <a:lvl1pPr algn="l">
              <a:defRPr sz="4800" b="0">
                <a:solidFill>
                  <a:schemeClr val="bg1"/>
                </a:solidFill>
              </a:defRPr>
            </a:lvl1pPr>
          </a:lstStyle>
          <a:p>
            <a:r>
              <a:rPr lang="en-AU"/>
              <a:t>Click to edit Master title style</a:t>
            </a:r>
            <a:endParaRPr lang="en-AU" dirty="0"/>
          </a:p>
        </p:txBody>
      </p:sp>
      <p:sp>
        <p:nvSpPr>
          <p:cNvPr id="3" name="Subtitle">
            <a:extLst>
              <a:ext uri="{FF2B5EF4-FFF2-40B4-BE49-F238E27FC236}">
                <a16:creationId xmlns:a16="http://schemas.microsoft.com/office/drawing/2014/main" id="{B9FEFC9E-D5BE-4253-ABF5-6407AA5C4CAC}"/>
              </a:ext>
            </a:extLst>
          </p:cNvPr>
          <p:cNvSpPr>
            <a:spLocks noGrp="1"/>
          </p:cNvSpPr>
          <p:nvPr>
            <p:ph type="subTitle" idx="1" hasCustomPrompt="1"/>
          </p:nvPr>
        </p:nvSpPr>
        <p:spPr>
          <a:xfrm>
            <a:off x="695325" y="3573160"/>
            <a:ext cx="8280920" cy="1296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a:t>Click to edit Master subtitle style</a:t>
            </a:r>
            <a:endParaRPr lang="en-AU" dirty="0"/>
          </a:p>
        </p:txBody>
      </p:sp>
      <p:sp>
        <p:nvSpPr>
          <p:cNvPr id="10" name="Date Placeholder">
            <a:extLst>
              <a:ext uri="{FF2B5EF4-FFF2-40B4-BE49-F238E27FC236}">
                <a16:creationId xmlns:a16="http://schemas.microsoft.com/office/drawing/2014/main" id="{7F8401F1-3C5E-4944-AA9F-49286775A264}"/>
              </a:ext>
            </a:extLst>
          </p:cNvPr>
          <p:cNvSpPr>
            <a:spLocks noGrp="1"/>
          </p:cNvSpPr>
          <p:nvPr>
            <p:ph type="body" sz="quarter" idx="10" hasCustomPrompt="1"/>
          </p:nvPr>
        </p:nvSpPr>
        <p:spPr>
          <a:xfrm>
            <a:off x="695325" y="5949528"/>
            <a:ext cx="8280400" cy="431800"/>
          </a:xfrm>
        </p:spPr>
        <p:txBody>
          <a:bodyPr/>
          <a:lstStyle>
            <a:lvl1pPr>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a:t>Date</a:t>
            </a:r>
            <a:endParaRPr lang="en-AU" dirty="0"/>
          </a:p>
        </p:txBody>
      </p:sp>
      <p:pic>
        <p:nvPicPr>
          <p:cNvPr id="5" name="Mackay-Logo">
            <a:extLst>
              <a:ext uri="{FF2B5EF4-FFF2-40B4-BE49-F238E27FC236}">
                <a16:creationId xmlns:a16="http://schemas.microsoft.com/office/drawing/2014/main" id="{C9A089A6-A597-417F-9F52-B67AA1B04AEB}"/>
              </a:ext>
            </a:extLst>
          </p:cNvPr>
          <p:cNvPicPr>
            <a:picLocks noChangeAspect="1"/>
          </p:cNvPicPr>
          <p:nvPr/>
        </p:nvPicPr>
        <p:blipFill>
          <a:blip r:embed="rId3"/>
          <a:stretch>
            <a:fillRect/>
          </a:stretch>
        </p:blipFill>
        <p:spPr>
          <a:xfrm>
            <a:off x="8629200" y="547200"/>
            <a:ext cx="3178910" cy="676800"/>
          </a:xfrm>
          <a:prstGeom prst="rect">
            <a:avLst/>
          </a:prstGeom>
        </p:spPr>
      </p:pic>
    </p:spTree>
    <p:extLst>
      <p:ext uri="{BB962C8B-B14F-4D97-AF65-F5344CB8AC3E}">
        <p14:creationId xmlns:p14="http://schemas.microsoft.com/office/powerpoint/2010/main" val="270878068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_Content, Conclusion, small Image_">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3670-41C8-40A4-B576-5332B400D9E8}"/>
              </a:ext>
            </a:extLst>
          </p:cNvPr>
          <p:cNvSpPr>
            <a:spLocks noGrp="1"/>
          </p:cNvSpPr>
          <p:nvPr>
            <p:ph type="title" hasCustomPrompt="1"/>
          </p:nvPr>
        </p:nvSpPr>
        <p:spPr>
          <a:xfrm>
            <a:off x="695400" y="404812"/>
            <a:ext cx="10801200" cy="647701"/>
          </a:xfrm>
        </p:spPr>
        <p:txBody>
          <a:bodyPr/>
          <a:lstStyle>
            <a:lvl1pPr>
              <a:defRPr>
                <a:solidFill>
                  <a:schemeClr val="tx1"/>
                </a:solidFill>
              </a:defRPr>
            </a:lvl1pPr>
          </a:lstStyle>
          <a:p>
            <a:r>
              <a:rPr lang="en-AU" noProof="0"/>
              <a:t>Click to edit Master title style</a:t>
            </a:r>
            <a:endParaRPr lang="en-AU" noProof="0" dirty="0"/>
          </a:p>
        </p:txBody>
      </p:sp>
      <p:sp>
        <p:nvSpPr>
          <p:cNvPr id="3" name="Content Placeholder 2">
            <a:extLst>
              <a:ext uri="{FF2B5EF4-FFF2-40B4-BE49-F238E27FC236}">
                <a16:creationId xmlns:a16="http://schemas.microsoft.com/office/drawing/2014/main" id="{DBD7B29D-6994-4963-9728-3C8B2CF7B4BC}"/>
              </a:ext>
            </a:extLst>
          </p:cNvPr>
          <p:cNvSpPr>
            <a:spLocks noGrp="1"/>
          </p:cNvSpPr>
          <p:nvPr>
            <p:ph sz="half" idx="1" hasCustomPrompt="1"/>
          </p:nvPr>
        </p:nvSpPr>
        <p:spPr>
          <a:xfrm>
            <a:off x="695400" y="1342799"/>
            <a:ext cx="6192688" cy="3957864"/>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10" name="Textplatzhalter 11">
            <a:extLst>
              <a:ext uri="{FF2B5EF4-FFF2-40B4-BE49-F238E27FC236}">
                <a16:creationId xmlns:a16="http://schemas.microsoft.com/office/drawing/2014/main" id="{0D57576B-D356-487A-B3A8-95CE03A14472}"/>
              </a:ext>
            </a:extLst>
          </p:cNvPr>
          <p:cNvSpPr>
            <a:spLocks noGrp="1"/>
          </p:cNvSpPr>
          <p:nvPr>
            <p:ph type="body" sz="quarter" idx="14" hasCustomPrompt="1"/>
          </p:nvPr>
        </p:nvSpPr>
        <p:spPr>
          <a:xfrm>
            <a:off x="695325" y="5518800"/>
            <a:ext cx="10801200" cy="431800"/>
          </a:xfrm>
        </p:spPr>
        <p:txBody>
          <a:bodyPr/>
          <a:lstStyle>
            <a:lvl1pPr>
              <a:buSzPct val="120000"/>
              <a:defRPr/>
            </a:lvl1pPr>
          </a:lstStyle>
          <a:p>
            <a:pPr lvl="0"/>
            <a:r>
              <a:rPr lang="en-AU" noProof="0"/>
              <a:t>Conclusion</a:t>
            </a:r>
            <a:endParaRPr lang="en-AU" noProof="0" dirty="0"/>
          </a:p>
        </p:txBody>
      </p:sp>
      <p:sp>
        <p:nvSpPr>
          <p:cNvPr id="11" name="Bildplatzhalter 10">
            <a:extLst>
              <a:ext uri="{FF2B5EF4-FFF2-40B4-BE49-F238E27FC236}">
                <a16:creationId xmlns:a16="http://schemas.microsoft.com/office/drawing/2014/main" id="{03C6AD99-5E29-4691-8ECB-E9BE4FF3F99D}"/>
              </a:ext>
            </a:extLst>
          </p:cNvPr>
          <p:cNvSpPr>
            <a:spLocks noGrp="1"/>
          </p:cNvSpPr>
          <p:nvPr>
            <p:ph type="pic" sz="quarter" idx="15" hasCustomPrompt="1"/>
          </p:nvPr>
        </p:nvSpPr>
        <p:spPr>
          <a:xfrm>
            <a:off x="7969238" y="1342800"/>
            <a:ext cx="3456000" cy="3886424"/>
          </a:xfrm>
          <a:solidFill>
            <a:schemeClr val="bg1">
              <a:lumMod val="95000"/>
            </a:schemeClr>
          </a:solidFill>
        </p:spPr>
        <p:txBody>
          <a:bodyPr>
            <a:normAutofit/>
          </a:bodyPr>
          <a:lstStyle>
            <a:lvl1pPr>
              <a:buFontTx/>
              <a:buNone/>
              <a:defRPr sz="1600">
                <a:solidFill>
                  <a:srgbClr val="FF0000"/>
                </a:solidFill>
              </a:defRPr>
            </a:lvl1pPr>
          </a:lstStyle>
          <a:p>
            <a:r>
              <a:rPr lang="en-AU" noProof="0"/>
              <a:t>Insert image</a:t>
            </a:r>
            <a:endParaRPr lang="en-AU" noProof="0" dirty="0"/>
          </a:p>
        </p:txBody>
      </p:sp>
      <p:sp>
        <p:nvSpPr>
          <p:cNvPr id="12" name="Date Placeholder 11">
            <a:extLst>
              <a:ext uri="{FF2B5EF4-FFF2-40B4-BE49-F238E27FC236}">
                <a16:creationId xmlns:a16="http://schemas.microsoft.com/office/drawing/2014/main" id="{E9CE3DF8-972D-45BB-A395-773A35FFEF58}"/>
              </a:ext>
            </a:extLst>
          </p:cNvPr>
          <p:cNvSpPr>
            <a:spLocks noGrp="1"/>
          </p:cNvSpPr>
          <p:nvPr>
            <p:ph type="dt" sz="half" idx="16"/>
          </p:nvPr>
        </p:nvSpPr>
        <p:spPr/>
        <p:txBody>
          <a:bodyPr/>
          <a:lstStyle/>
          <a:p>
            <a:fld id="{80850A10-78F4-4A69-9465-252B1771003C}" type="datetime1">
              <a:rPr lang="en-AU" smtClean="0"/>
              <a:pPr/>
              <a:t>14/04/2025</a:t>
            </a:fld>
            <a:endParaRPr lang="en-AU" dirty="0"/>
          </a:p>
        </p:txBody>
      </p:sp>
      <p:sp>
        <p:nvSpPr>
          <p:cNvPr id="13" name="Footer Placeholder 12">
            <a:extLst>
              <a:ext uri="{FF2B5EF4-FFF2-40B4-BE49-F238E27FC236}">
                <a16:creationId xmlns:a16="http://schemas.microsoft.com/office/drawing/2014/main" id="{43BB237C-1848-4C8C-9CC6-794E964F18B8}"/>
              </a:ext>
            </a:extLst>
          </p:cNvPr>
          <p:cNvSpPr>
            <a:spLocks noGrp="1"/>
          </p:cNvSpPr>
          <p:nvPr>
            <p:ph type="ftr" sz="quarter" idx="17"/>
          </p:nvPr>
        </p:nvSpPr>
        <p:spPr/>
        <p:txBody>
          <a:bodyPr/>
          <a:lstStyle/>
          <a:p>
            <a:endParaRPr lang="en-AU" dirty="0"/>
          </a:p>
        </p:txBody>
      </p:sp>
      <p:sp>
        <p:nvSpPr>
          <p:cNvPr id="14" name="Slide Number Placeholder 13">
            <a:extLst>
              <a:ext uri="{FF2B5EF4-FFF2-40B4-BE49-F238E27FC236}">
                <a16:creationId xmlns:a16="http://schemas.microsoft.com/office/drawing/2014/main" id="{0B371932-A320-4492-93DE-1BF285731866}"/>
              </a:ext>
            </a:extLst>
          </p:cNvPr>
          <p:cNvSpPr>
            <a:spLocks noGrp="1"/>
          </p:cNvSpPr>
          <p:nvPr>
            <p:ph type="sldNum" sz="quarter" idx="18"/>
          </p:nvPr>
        </p:nvSpPr>
        <p:spPr/>
        <p:txBody>
          <a:bodyPr/>
          <a:lstStyle/>
          <a:p>
            <a:r>
              <a:rPr lang="en-AU"/>
              <a:t>PAGE </a:t>
            </a:r>
            <a:fld id="{58F27A8C-B79E-4372-8ACA-52DB43DF1337}" type="slidenum">
              <a:rPr lang="en-AU" smtClean="0"/>
              <a:pPr/>
              <a:t>‹#›</a:t>
            </a:fld>
            <a:endParaRPr lang="en-AU" dirty="0"/>
          </a:p>
        </p:txBody>
      </p:sp>
    </p:spTree>
    <p:extLst>
      <p:ext uri="{BB962C8B-B14F-4D97-AF65-F5344CB8AC3E}">
        <p14:creationId xmlns:p14="http://schemas.microsoft.com/office/powerpoint/2010/main" val="1696258857"/>
      </p:ext>
    </p:extLst>
  </p:cSld>
  <p:clrMapOvr>
    <a:masterClrMapping/>
  </p:clrMapOvr>
  <p:extLst>
    <p:ext uri="{DCECCB84-F9BA-43D5-87BE-67443E8EF086}">
      <p15:sldGuideLst xmlns:p15="http://schemas.microsoft.com/office/powerpoint/2012/main">
        <p15:guide id="1" pos="3840">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_Four Images and Content_">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3670-41C8-40A4-B576-5332B400D9E8}"/>
              </a:ext>
            </a:extLst>
          </p:cNvPr>
          <p:cNvSpPr>
            <a:spLocks noGrp="1"/>
          </p:cNvSpPr>
          <p:nvPr>
            <p:ph type="title" hasCustomPrompt="1"/>
          </p:nvPr>
        </p:nvSpPr>
        <p:spPr>
          <a:xfrm>
            <a:off x="695400" y="404812"/>
            <a:ext cx="10801200" cy="647701"/>
          </a:xfrm>
        </p:spPr>
        <p:txBody>
          <a:bodyPr/>
          <a:lstStyle/>
          <a:p>
            <a:r>
              <a:rPr lang="en-AU"/>
              <a:t>Click to edit Master title style</a:t>
            </a:r>
            <a:endParaRPr lang="en-AU" dirty="0"/>
          </a:p>
        </p:txBody>
      </p:sp>
      <p:sp>
        <p:nvSpPr>
          <p:cNvPr id="10" name="Bildplatzhalter 9">
            <a:extLst>
              <a:ext uri="{FF2B5EF4-FFF2-40B4-BE49-F238E27FC236}">
                <a16:creationId xmlns:a16="http://schemas.microsoft.com/office/drawing/2014/main" id="{67F2B039-C64F-4609-A070-ABFBE6554911}"/>
              </a:ext>
            </a:extLst>
          </p:cNvPr>
          <p:cNvSpPr>
            <a:spLocks noGrp="1" noChangeAspect="1"/>
          </p:cNvSpPr>
          <p:nvPr>
            <p:ph type="pic" sz="quarter" idx="12" hasCustomPrompt="1"/>
          </p:nvPr>
        </p:nvSpPr>
        <p:spPr>
          <a:xfrm>
            <a:off x="911424" y="1340768"/>
            <a:ext cx="2304000" cy="2304000"/>
          </a:xfrm>
          <a:solidFill>
            <a:schemeClr val="bg1">
              <a:lumMod val="85000"/>
            </a:schemeClr>
          </a:solidFill>
        </p:spPr>
        <p:txBody>
          <a:bodyPr>
            <a:normAutofit/>
          </a:bodyPr>
          <a:lstStyle>
            <a:lvl1pPr>
              <a:buFontTx/>
              <a:buNone/>
              <a:defRPr sz="1600">
                <a:solidFill>
                  <a:srgbClr val="FF0000"/>
                </a:solidFill>
              </a:defRPr>
            </a:lvl1pPr>
          </a:lstStyle>
          <a:p>
            <a:r>
              <a:rPr lang="en-AU" noProof="0"/>
              <a:t>Insert image</a:t>
            </a:r>
            <a:endParaRPr lang="en-AU" noProof="0" dirty="0"/>
          </a:p>
        </p:txBody>
      </p:sp>
      <p:sp>
        <p:nvSpPr>
          <p:cNvPr id="15" name="Textplatzhalter 14">
            <a:extLst>
              <a:ext uri="{FF2B5EF4-FFF2-40B4-BE49-F238E27FC236}">
                <a16:creationId xmlns:a16="http://schemas.microsoft.com/office/drawing/2014/main" id="{18E482F6-58C6-4873-B6CA-3B54AFC8E7E1}"/>
              </a:ext>
            </a:extLst>
          </p:cNvPr>
          <p:cNvSpPr>
            <a:spLocks noGrp="1"/>
          </p:cNvSpPr>
          <p:nvPr>
            <p:ph type="body" sz="quarter" idx="16" hasCustomPrompt="1"/>
          </p:nvPr>
        </p:nvSpPr>
        <p:spPr>
          <a:xfrm>
            <a:off x="407988" y="3176768"/>
            <a:ext cx="2015604" cy="468000"/>
          </a:xfrm>
          <a:solidFill>
            <a:schemeClr val="accent6"/>
          </a:solidFill>
        </p:spPr>
        <p:txBody>
          <a:bodyPr lIns="144000" rIns="144000">
            <a:normAutofit/>
          </a:bodyPr>
          <a:lstStyle>
            <a:lvl1pPr marL="0" indent="0">
              <a:lnSpc>
                <a:spcPct val="90000"/>
              </a:lnSpc>
              <a:spcBef>
                <a:spcPts val="0"/>
              </a:spcBef>
              <a:buFontTx/>
              <a:buNone/>
              <a:defRPr sz="1400">
                <a:solidFill>
                  <a:schemeClr val="bg1"/>
                </a:solidFill>
              </a:defRPr>
            </a:lvl1pPr>
          </a:lstStyle>
          <a:p>
            <a:pPr lvl="0"/>
            <a:r>
              <a:rPr lang="en-AU" noProof="0"/>
              <a:t>Image description</a:t>
            </a:r>
            <a:endParaRPr lang="en-AU" noProof="0" dirty="0"/>
          </a:p>
        </p:txBody>
      </p:sp>
      <p:sp>
        <p:nvSpPr>
          <p:cNvPr id="11" name="Bildplatzhalter 9">
            <a:extLst>
              <a:ext uri="{FF2B5EF4-FFF2-40B4-BE49-F238E27FC236}">
                <a16:creationId xmlns:a16="http://schemas.microsoft.com/office/drawing/2014/main" id="{AC8A60AE-2352-4811-9560-B0B3567FEF1C}"/>
              </a:ext>
            </a:extLst>
          </p:cNvPr>
          <p:cNvSpPr>
            <a:spLocks noGrp="1" noChangeAspect="1"/>
          </p:cNvSpPr>
          <p:nvPr>
            <p:ph type="pic" sz="quarter" idx="13" hasCustomPrompt="1"/>
          </p:nvPr>
        </p:nvSpPr>
        <p:spPr>
          <a:xfrm>
            <a:off x="3215424" y="1340768"/>
            <a:ext cx="2304000" cy="2304000"/>
          </a:xfrm>
          <a:solidFill>
            <a:schemeClr val="bg1">
              <a:lumMod val="95000"/>
            </a:schemeClr>
          </a:solidFill>
        </p:spPr>
        <p:txBody>
          <a:bodyPr>
            <a:normAutofit/>
          </a:bodyPr>
          <a:lstStyle>
            <a:lvl1pPr>
              <a:buFontTx/>
              <a:buNone/>
              <a:defRPr sz="1600">
                <a:solidFill>
                  <a:srgbClr val="FF0000"/>
                </a:solidFill>
              </a:defRPr>
            </a:lvl1pPr>
          </a:lstStyle>
          <a:p>
            <a:r>
              <a:rPr lang="en-AU" noProof="0"/>
              <a:t>Insert image</a:t>
            </a:r>
            <a:endParaRPr lang="en-AU" noProof="0" dirty="0"/>
          </a:p>
        </p:txBody>
      </p:sp>
      <p:sp>
        <p:nvSpPr>
          <p:cNvPr id="16" name="Textplatzhalter 14">
            <a:extLst>
              <a:ext uri="{FF2B5EF4-FFF2-40B4-BE49-F238E27FC236}">
                <a16:creationId xmlns:a16="http://schemas.microsoft.com/office/drawing/2014/main" id="{A82395E6-3D3A-47A0-B569-83BF7036337C}"/>
              </a:ext>
            </a:extLst>
          </p:cNvPr>
          <p:cNvSpPr>
            <a:spLocks noGrp="1"/>
          </p:cNvSpPr>
          <p:nvPr>
            <p:ph type="body" sz="quarter" idx="17" hasCustomPrompt="1"/>
          </p:nvPr>
        </p:nvSpPr>
        <p:spPr>
          <a:xfrm>
            <a:off x="3863752" y="3176768"/>
            <a:ext cx="2015604" cy="468000"/>
          </a:xfrm>
          <a:solidFill>
            <a:schemeClr val="accent6"/>
          </a:solidFill>
        </p:spPr>
        <p:txBody>
          <a:bodyPr lIns="144000" rIns="144000">
            <a:normAutofit/>
          </a:bodyPr>
          <a:lstStyle>
            <a:lvl1pPr marL="0" indent="0">
              <a:lnSpc>
                <a:spcPct val="90000"/>
              </a:lnSpc>
              <a:spcBef>
                <a:spcPts val="0"/>
              </a:spcBef>
              <a:buFontTx/>
              <a:buNone/>
              <a:defRPr sz="1400">
                <a:solidFill>
                  <a:schemeClr val="bg1"/>
                </a:solidFill>
              </a:defRPr>
            </a:lvl1pPr>
          </a:lstStyle>
          <a:p>
            <a:pPr lvl="0"/>
            <a:r>
              <a:rPr lang="en-AU" noProof="0"/>
              <a:t>Image description</a:t>
            </a:r>
            <a:endParaRPr lang="en-AU" noProof="0" dirty="0"/>
          </a:p>
        </p:txBody>
      </p:sp>
      <p:sp>
        <p:nvSpPr>
          <p:cNvPr id="12" name="Bildplatzhalter 9">
            <a:extLst>
              <a:ext uri="{FF2B5EF4-FFF2-40B4-BE49-F238E27FC236}">
                <a16:creationId xmlns:a16="http://schemas.microsoft.com/office/drawing/2014/main" id="{661FDC5A-D0BE-41DE-993A-63B455C0B6DF}"/>
              </a:ext>
            </a:extLst>
          </p:cNvPr>
          <p:cNvSpPr>
            <a:spLocks noGrp="1" noChangeAspect="1"/>
          </p:cNvSpPr>
          <p:nvPr>
            <p:ph type="pic" sz="quarter" idx="14" hasCustomPrompt="1"/>
          </p:nvPr>
        </p:nvSpPr>
        <p:spPr>
          <a:xfrm>
            <a:off x="911424" y="3657504"/>
            <a:ext cx="2304000" cy="2304000"/>
          </a:xfrm>
          <a:solidFill>
            <a:schemeClr val="bg1">
              <a:lumMod val="95000"/>
            </a:schemeClr>
          </a:solidFill>
        </p:spPr>
        <p:txBody>
          <a:bodyPr>
            <a:normAutofit/>
          </a:bodyPr>
          <a:lstStyle>
            <a:lvl1pPr>
              <a:buFontTx/>
              <a:buNone/>
              <a:defRPr sz="1600">
                <a:solidFill>
                  <a:srgbClr val="FF0000"/>
                </a:solidFill>
              </a:defRPr>
            </a:lvl1pPr>
          </a:lstStyle>
          <a:p>
            <a:r>
              <a:rPr lang="en-AU" noProof="0"/>
              <a:t>Insert image</a:t>
            </a:r>
            <a:endParaRPr lang="en-AU" noProof="0" dirty="0"/>
          </a:p>
        </p:txBody>
      </p:sp>
      <p:sp>
        <p:nvSpPr>
          <p:cNvPr id="17" name="Textplatzhalter 14">
            <a:extLst>
              <a:ext uri="{FF2B5EF4-FFF2-40B4-BE49-F238E27FC236}">
                <a16:creationId xmlns:a16="http://schemas.microsoft.com/office/drawing/2014/main" id="{C1951303-E747-4B74-B05D-669C0BCCC259}"/>
              </a:ext>
            </a:extLst>
          </p:cNvPr>
          <p:cNvSpPr>
            <a:spLocks noGrp="1"/>
          </p:cNvSpPr>
          <p:nvPr>
            <p:ph type="body" sz="quarter" idx="18" hasCustomPrompt="1"/>
          </p:nvPr>
        </p:nvSpPr>
        <p:spPr>
          <a:xfrm>
            <a:off x="407988" y="5493504"/>
            <a:ext cx="2015604" cy="468000"/>
          </a:xfrm>
          <a:solidFill>
            <a:schemeClr val="accent6"/>
          </a:solidFill>
        </p:spPr>
        <p:txBody>
          <a:bodyPr lIns="144000" rIns="144000">
            <a:normAutofit/>
          </a:bodyPr>
          <a:lstStyle>
            <a:lvl1pPr marL="0" indent="0">
              <a:lnSpc>
                <a:spcPct val="90000"/>
              </a:lnSpc>
              <a:spcBef>
                <a:spcPts val="0"/>
              </a:spcBef>
              <a:buFontTx/>
              <a:buNone/>
              <a:defRPr sz="1400">
                <a:solidFill>
                  <a:schemeClr val="bg1"/>
                </a:solidFill>
              </a:defRPr>
            </a:lvl1pPr>
          </a:lstStyle>
          <a:p>
            <a:pPr lvl="0"/>
            <a:r>
              <a:rPr lang="en-AU" noProof="0"/>
              <a:t>Image description</a:t>
            </a:r>
            <a:endParaRPr lang="en-AU" noProof="0" dirty="0"/>
          </a:p>
        </p:txBody>
      </p:sp>
      <p:sp>
        <p:nvSpPr>
          <p:cNvPr id="13" name="Bildplatzhalter 9">
            <a:extLst>
              <a:ext uri="{FF2B5EF4-FFF2-40B4-BE49-F238E27FC236}">
                <a16:creationId xmlns:a16="http://schemas.microsoft.com/office/drawing/2014/main" id="{1EE7EFC5-C524-48EC-AC61-116576E88ECD}"/>
              </a:ext>
            </a:extLst>
          </p:cNvPr>
          <p:cNvSpPr>
            <a:spLocks noGrp="1" noChangeAspect="1"/>
          </p:cNvSpPr>
          <p:nvPr>
            <p:ph type="pic" sz="quarter" idx="15" hasCustomPrompt="1"/>
          </p:nvPr>
        </p:nvSpPr>
        <p:spPr>
          <a:xfrm>
            <a:off x="3215424" y="3657504"/>
            <a:ext cx="2304000" cy="2304000"/>
          </a:xfrm>
          <a:solidFill>
            <a:schemeClr val="bg1">
              <a:lumMod val="85000"/>
            </a:schemeClr>
          </a:solidFill>
        </p:spPr>
        <p:txBody>
          <a:bodyPr>
            <a:normAutofit/>
          </a:bodyPr>
          <a:lstStyle>
            <a:lvl1pPr>
              <a:buFontTx/>
              <a:buNone/>
              <a:defRPr sz="1600">
                <a:solidFill>
                  <a:srgbClr val="FF0000"/>
                </a:solidFill>
              </a:defRPr>
            </a:lvl1pPr>
          </a:lstStyle>
          <a:p>
            <a:r>
              <a:rPr lang="en-AU" noProof="0"/>
              <a:t>Insert image</a:t>
            </a:r>
            <a:endParaRPr lang="en-AU" noProof="0" dirty="0"/>
          </a:p>
        </p:txBody>
      </p:sp>
      <p:sp>
        <p:nvSpPr>
          <p:cNvPr id="18" name="Textplatzhalter 14">
            <a:extLst>
              <a:ext uri="{FF2B5EF4-FFF2-40B4-BE49-F238E27FC236}">
                <a16:creationId xmlns:a16="http://schemas.microsoft.com/office/drawing/2014/main" id="{D67EA1B0-D47B-47F0-898E-0E12A8BDF727}"/>
              </a:ext>
            </a:extLst>
          </p:cNvPr>
          <p:cNvSpPr>
            <a:spLocks noGrp="1"/>
          </p:cNvSpPr>
          <p:nvPr>
            <p:ph type="body" sz="quarter" idx="19" hasCustomPrompt="1"/>
          </p:nvPr>
        </p:nvSpPr>
        <p:spPr>
          <a:xfrm>
            <a:off x="3863752" y="5493504"/>
            <a:ext cx="2015604" cy="468000"/>
          </a:xfrm>
          <a:solidFill>
            <a:schemeClr val="accent6"/>
          </a:solidFill>
        </p:spPr>
        <p:txBody>
          <a:bodyPr lIns="144000" rIns="144000">
            <a:normAutofit/>
          </a:bodyPr>
          <a:lstStyle>
            <a:lvl1pPr marL="0" indent="0">
              <a:lnSpc>
                <a:spcPct val="90000"/>
              </a:lnSpc>
              <a:spcBef>
                <a:spcPts val="0"/>
              </a:spcBef>
              <a:buFontTx/>
              <a:buNone/>
              <a:defRPr sz="1400">
                <a:solidFill>
                  <a:schemeClr val="bg1"/>
                </a:solidFill>
              </a:defRPr>
            </a:lvl1pPr>
          </a:lstStyle>
          <a:p>
            <a:pPr lvl="0"/>
            <a:r>
              <a:rPr lang="en-AU" noProof="0"/>
              <a:t>Image description</a:t>
            </a:r>
            <a:endParaRPr lang="en-AU" noProof="0" dirty="0"/>
          </a:p>
        </p:txBody>
      </p:sp>
      <p:sp>
        <p:nvSpPr>
          <p:cNvPr id="4" name="Content Placeholder 3">
            <a:extLst>
              <a:ext uri="{FF2B5EF4-FFF2-40B4-BE49-F238E27FC236}">
                <a16:creationId xmlns:a16="http://schemas.microsoft.com/office/drawing/2014/main" id="{D1BFB2F9-8570-478B-BFF0-55363B757760}"/>
              </a:ext>
            </a:extLst>
          </p:cNvPr>
          <p:cNvSpPr>
            <a:spLocks noGrp="1"/>
          </p:cNvSpPr>
          <p:nvPr>
            <p:ph sz="half" idx="2" hasCustomPrompt="1"/>
          </p:nvPr>
        </p:nvSpPr>
        <p:spPr>
          <a:xfrm>
            <a:off x="6600056" y="1342800"/>
            <a:ext cx="4896544" cy="4607150"/>
          </a:xfrm>
        </p:spPr>
        <p:txBody>
          <a:bodyPr vert="horz" lIns="72000" tIns="36000" rIns="72000" bIns="36000" rtlCol="0">
            <a:noAutofit/>
          </a:bodyPr>
          <a:lstStyle>
            <a:lvl1pPr>
              <a:defRPr lang="en-GB"/>
            </a:lvl1pPr>
            <a:lvl2pPr>
              <a:defRPr lang="en-GB"/>
            </a:lvl2pPr>
            <a:lvl3pPr>
              <a:defRPr lang="en-GB"/>
            </a:lvl3pPr>
            <a:lvl4pPr>
              <a:defRPr lang="en-GB"/>
            </a:lvl4pPr>
            <a:lvl5pPr>
              <a:defRPr lang="en-GB" dirty="0"/>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14" name="Date Placeholder 13">
            <a:extLst>
              <a:ext uri="{FF2B5EF4-FFF2-40B4-BE49-F238E27FC236}">
                <a16:creationId xmlns:a16="http://schemas.microsoft.com/office/drawing/2014/main" id="{BA62CA40-CB65-470C-BF37-90B9BAD293CF}"/>
              </a:ext>
            </a:extLst>
          </p:cNvPr>
          <p:cNvSpPr>
            <a:spLocks noGrp="1"/>
          </p:cNvSpPr>
          <p:nvPr>
            <p:ph type="dt" sz="half" idx="20"/>
          </p:nvPr>
        </p:nvSpPr>
        <p:spPr/>
        <p:txBody>
          <a:bodyPr/>
          <a:lstStyle/>
          <a:p>
            <a:fld id="{7CF59844-E962-4D07-9672-89A3F045022C}" type="datetime1">
              <a:rPr lang="en-AU" smtClean="0"/>
              <a:pPr/>
              <a:t>14/04/2025</a:t>
            </a:fld>
            <a:endParaRPr lang="en-AU" dirty="0"/>
          </a:p>
        </p:txBody>
      </p:sp>
      <p:sp>
        <p:nvSpPr>
          <p:cNvPr id="19" name="Footer Placeholder 18">
            <a:extLst>
              <a:ext uri="{FF2B5EF4-FFF2-40B4-BE49-F238E27FC236}">
                <a16:creationId xmlns:a16="http://schemas.microsoft.com/office/drawing/2014/main" id="{52D0CF38-D6A2-408C-9CE9-27D3C1A2681E}"/>
              </a:ext>
            </a:extLst>
          </p:cNvPr>
          <p:cNvSpPr>
            <a:spLocks noGrp="1"/>
          </p:cNvSpPr>
          <p:nvPr>
            <p:ph type="ftr" sz="quarter" idx="21"/>
          </p:nvPr>
        </p:nvSpPr>
        <p:spPr/>
        <p:txBody>
          <a:bodyPr/>
          <a:lstStyle/>
          <a:p>
            <a:endParaRPr lang="en-AU" dirty="0"/>
          </a:p>
        </p:txBody>
      </p:sp>
      <p:sp>
        <p:nvSpPr>
          <p:cNvPr id="20" name="Slide Number Placeholder 19">
            <a:extLst>
              <a:ext uri="{FF2B5EF4-FFF2-40B4-BE49-F238E27FC236}">
                <a16:creationId xmlns:a16="http://schemas.microsoft.com/office/drawing/2014/main" id="{3B2992ED-AB33-4606-A09C-280AE436ACB1}"/>
              </a:ext>
            </a:extLst>
          </p:cNvPr>
          <p:cNvSpPr>
            <a:spLocks noGrp="1"/>
          </p:cNvSpPr>
          <p:nvPr>
            <p:ph type="sldNum" sz="quarter" idx="22"/>
          </p:nvPr>
        </p:nvSpPr>
        <p:spPr/>
        <p:txBody>
          <a:bodyPr/>
          <a:lstStyle/>
          <a:p>
            <a:r>
              <a:rPr lang="en-AU"/>
              <a:t>PAGE </a:t>
            </a:r>
            <a:fld id="{656252AB-5701-45FA-A631-1B482BB4B4FD}" type="slidenum">
              <a:rPr lang="en-AU" smtClean="0"/>
              <a:pPr/>
              <a:t>‹#›</a:t>
            </a:fld>
            <a:endParaRPr lang="en-AU" dirty="0"/>
          </a:p>
        </p:txBody>
      </p:sp>
    </p:spTree>
    <p:extLst>
      <p:ext uri="{BB962C8B-B14F-4D97-AF65-F5344CB8AC3E}">
        <p14:creationId xmlns:p14="http://schemas.microsoft.com/office/powerpoint/2010/main" val="1318953405"/>
      </p:ext>
    </p:extLst>
  </p:cSld>
  <p:clrMapOvr>
    <a:masterClrMapping/>
  </p:clrMapOvr>
  <p:extLst>
    <p:ext uri="{DCECCB84-F9BA-43D5-87BE-67443E8EF086}">
      <p15:sldGuideLst xmlns:p15="http://schemas.microsoft.com/office/powerpoint/2012/main">
        <p15:guide id="1" pos="3840">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_Content and one Fact Box_">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3670-41C8-40A4-B576-5332B400D9E8}"/>
              </a:ext>
            </a:extLst>
          </p:cNvPr>
          <p:cNvSpPr>
            <a:spLocks noGrp="1"/>
          </p:cNvSpPr>
          <p:nvPr>
            <p:ph type="title" hasCustomPrompt="1"/>
          </p:nvPr>
        </p:nvSpPr>
        <p:spPr>
          <a:xfrm>
            <a:off x="695400" y="404812"/>
            <a:ext cx="10801200" cy="647701"/>
          </a:xfrm>
        </p:spPr>
        <p:txBody>
          <a:bodyPr/>
          <a:lstStyle/>
          <a:p>
            <a:r>
              <a:rPr lang="en-AU"/>
              <a:t>Click to edit Master title style</a:t>
            </a:r>
            <a:endParaRPr lang="en-AU" dirty="0"/>
          </a:p>
        </p:txBody>
      </p:sp>
      <p:sp>
        <p:nvSpPr>
          <p:cNvPr id="4" name="Inhaltsplatzhalter 3">
            <a:extLst>
              <a:ext uri="{FF2B5EF4-FFF2-40B4-BE49-F238E27FC236}">
                <a16:creationId xmlns:a16="http://schemas.microsoft.com/office/drawing/2014/main" id="{278B95CA-BACC-486B-BCB1-F325C5FAE736}"/>
              </a:ext>
            </a:extLst>
          </p:cNvPr>
          <p:cNvSpPr>
            <a:spLocks noGrp="1"/>
          </p:cNvSpPr>
          <p:nvPr>
            <p:ph sz="quarter" idx="17" hasCustomPrompt="1"/>
          </p:nvPr>
        </p:nvSpPr>
        <p:spPr>
          <a:xfrm>
            <a:off x="694800" y="1341438"/>
            <a:ext cx="6336000" cy="3959225"/>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12" name="Textplatzhalter 11">
            <a:extLst>
              <a:ext uri="{FF2B5EF4-FFF2-40B4-BE49-F238E27FC236}">
                <a16:creationId xmlns:a16="http://schemas.microsoft.com/office/drawing/2014/main" id="{12097632-C570-4A8E-BD26-775D916BECE4}"/>
              </a:ext>
            </a:extLst>
          </p:cNvPr>
          <p:cNvSpPr>
            <a:spLocks noGrp="1"/>
          </p:cNvSpPr>
          <p:nvPr>
            <p:ph type="body" sz="quarter" idx="14" hasCustomPrompt="1"/>
          </p:nvPr>
        </p:nvSpPr>
        <p:spPr>
          <a:xfrm>
            <a:off x="695325" y="5518800"/>
            <a:ext cx="6336780" cy="432000"/>
          </a:xfrm>
        </p:spPr>
        <p:txBody>
          <a:bodyPr/>
          <a:lstStyle>
            <a:lvl1pPr>
              <a:buSzPct val="120000"/>
              <a:buFontTx/>
              <a:buNone/>
              <a:defRPr sz="1000"/>
            </a:lvl1pPr>
          </a:lstStyle>
          <a:p>
            <a:pPr lvl="0"/>
            <a:r>
              <a:rPr lang="en-AU" noProof="0"/>
              <a:t>Source</a:t>
            </a:r>
            <a:endParaRPr lang="en-AU" noProof="0" dirty="0"/>
          </a:p>
        </p:txBody>
      </p:sp>
      <p:sp>
        <p:nvSpPr>
          <p:cNvPr id="6" name="Inhaltsplatzhalter 5">
            <a:extLst>
              <a:ext uri="{FF2B5EF4-FFF2-40B4-BE49-F238E27FC236}">
                <a16:creationId xmlns:a16="http://schemas.microsoft.com/office/drawing/2014/main" id="{B5D194CB-96C6-4B59-B8CC-68C4C24C0646}"/>
              </a:ext>
            </a:extLst>
          </p:cNvPr>
          <p:cNvSpPr>
            <a:spLocks noGrp="1"/>
          </p:cNvSpPr>
          <p:nvPr>
            <p:ph sz="quarter" idx="18" hasCustomPrompt="1"/>
          </p:nvPr>
        </p:nvSpPr>
        <p:spPr>
          <a:xfrm>
            <a:off x="7297737" y="1341438"/>
            <a:ext cx="4212000" cy="2663825"/>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17" name="Fact Box">
            <a:extLst>
              <a:ext uri="{FF2B5EF4-FFF2-40B4-BE49-F238E27FC236}">
                <a16:creationId xmlns:a16="http://schemas.microsoft.com/office/drawing/2014/main" id="{EEC8D83E-63A5-4396-A7FE-AAED5588951B}"/>
              </a:ext>
            </a:extLst>
          </p:cNvPr>
          <p:cNvSpPr>
            <a:spLocks noGrp="1"/>
          </p:cNvSpPr>
          <p:nvPr>
            <p:ph type="body" sz="quarter" idx="16" hasCustomPrompt="1"/>
          </p:nvPr>
        </p:nvSpPr>
        <p:spPr>
          <a:xfrm>
            <a:off x="7368000" y="4149725"/>
            <a:ext cx="4824000" cy="1871663"/>
          </a:xfrm>
          <a:solidFill>
            <a:schemeClr val="accent1"/>
          </a:solidFill>
        </p:spPr>
        <p:txBody>
          <a:bodyPr lIns="216000" tIns="180000" rIns="216000" bIns="72000"/>
          <a:lstStyle>
            <a:lvl1pPr marL="0" indent="0">
              <a:buFontTx/>
              <a:buNone/>
              <a:defRPr>
                <a:solidFill>
                  <a:schemeClr val="bg1"/>
                </a:solidFill>
              </a:defRPr>
            </a:lvl1pPr>
            <a:lvl2pPr marL="0" indent="0">
              <a:spcBef>
                <a:spcPts val="800"/>
              </a:spcBef>
              <a:buFontTx/>
              <a:buNone/>
              <a:defRPr sz="1400">
                <a:solidFill>
                  <a:schemeClr val="bg1"/>
                </a:solidFill>
              </a:defRPr>
            </a:lvl2pPr>
          </a:lstStyle>
          <a:p>
            <a:pPr lvl="0"/>
            <a:r>
              <a:rPr lang="en-AU"/>
              <a:t>FACT BOX</a:t>
            </a:r>
          </a:p>
          <a:p>
            <a:pPr lvl="1"/>
            <a:r>
              <a:rPr lang="en-AU"/>
              <a:t>Second level</a:t>
            </a:r>
            <a:endParaRPr lang="en-AU" dirty="0"/>
          </a:p>
        </p:txBody>
      </p:sp>
      <p:sp>
        <p:nvSpPr>
          <p:cNvPr id="11" name="Date Placeholder 10">
            <a:extLst>
              <a:ext uri="{FF2B5EF4-FFF2-40B4-BE49-F238E27FC236}">
                <a16:creationId xmlns:a16="http://schemas.microsoft.com/office/drawing/2014/main" id="{C1CE3F0E-6D07-4BFF-A353-C51EA04E2DDA}"/>
              </a:ext>
            </a:extLst>
          </p:cNvPr>
          <p:cNvSpPr>
            <a:spLocks noGrp="1"/>
          </p:cNvSpPr>
          <p:nvPr>
            <p:ph type="dt" sz="half" idx="19"/>
          </p:nvPr>
        </p:nvSpPr>
        <p:spPr/>
        <p:txBody>
          <a:bodyPr/>
          <a:lstStyle/>
          <a:p>
            <a:fld id="{05366715-1EF5-426E-89C5-A150E254B663}" type="datetime1">
              <a:rPr lang="en-AU" smtClean="0"/>
              <a:pPr/>
              <a:t>14/04/2025</a:t>
            </a:fld>
            <a:endParaRPr lang="en-AU" dirty="0"/>
          </a:p>
        </p:txBody>
      </p:sp>
      <p:sp>
        <p:nvSpPr>
          <p:cNvPr id="13" name="Footer Placeholder 12">
            <a:extLst>
              <a:ext uri="{FF2B5EF4-FFF2-40B4-BE49-F238E27FC236}">
                <a16:creationId xmlns:a16="http://schemas.microsoft.com/office/drawing/2014/main" id="{B1172BB2-03A6-40C4-9AB0-F27E86742B90}"/>
              </a:ext>
            </a:extLst>
          </p:cNvPr>
          <p:cNvSpPr>
            <a:spLocks noGrp="1"/>
          </p:cNvSpPr>
          <p:nvPr>
            <p:ph type="ftr" sz="quarter" idx="20"/>
          </p:nvPr>
        </p:nvSpPr>
        <p:spPr/>
        <p:txBody>
          <a:bodyPr/>
          <a:lstStyle/>
          <a:p>
            <a:endParaRPr lang="en-AU" dirty="0"/>
          </a:p>
        </p:txBody>
      </p:sp>
      <p:sp>
        <p:nvSpPr>
          <p:cNvPr id="14" name="Slide Number Placeholder 13">
            <a:extLst>
              <a:ext uri="{FF2B5EF4-FFF2-40B4-BE49-F238E27FC236}">
                <a16:creationId xmlns:a16="http://schemas.microsoft.com/office/drawing/2014/main" id="{3D97C53A-577E-45B3-90F8-BC1589FCC100}"/>
              </a:ext>
            </a:extLst>
          </p:cNvPr>
          <p:cNvSpPr>
            <a:spLocks noGrp="1"/>
          </p:cNvSpPr>
          <p:nvPr>
            <p:ph type="sldNum" sz="quarter" idx="21"/>
          </p:nvPr>
        </p:nvSpPr>
        <p:spPr/>
        <p:txBody>
          <a:bodyPr/>
          <a:lstStyle/>
          <a:p>
            <a:r>
              <a:rPr lang="en-AU"/>
              <a:t>PAGE </a:t>
            </a:r>
            <a:fld id="{00557071-8EFD-4EEC-B210-BA629A5A0992}" type="slidenum">
              <a:rPr lang="en-AU" smtClean="0"/>
              <a:pPr/>
              <a:t>‹#›</a:t>
            </a:fld>
            <a:endParaRPr lang="en-AU" dirty="0"/>
          </a:p>
        </p:txBody>
      </p:sp>
    </p:spTree>
    <p:extLst>
      <p:ext uri="{BB962C8B-B14F-4D97-AF65-F5344CB8AC3E}">
        <p14:creationId xmlns:p14="http://schemas.microsoft.com/office/powerpoint/2010/main" val="2272518260"/>
      </p:ext>
    </p:extLst>
  </p:cSld>
  <p:clrMapOvr>
    <a:masterClrMapping/>
  </p:clrMapOvr>
  <p:extLst>
    <p:ext uri="{DCECCB84-F9BA-43D5-87BE-67443E8EF086}">
      <p15:sldGuideLst xmlns:p15="http://schemas.microsoft.com/office/powerpoint/2012/main">
        <p15:guide id="1" pos="3840">
          <p15:clr>
            <a:srgbClr val="5ACBF0"/>
          </p15:clr>
        </p15:guide>
        <p15:guide id="2" pos="4747">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_Content and two Fact Boxes_">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3670-41C8-40A4-B576-5332B400D9E8}"/>
              </a:ext>
            </a:extLst>
          </p:cNvPr>
          <p:cNvSpPr>
            <a:spLocks noGrp="1"/>
          </p:cNvSpPr>
          <p:nvPr>
            <p:ph type="title" hasCustomPrompt="1"/>
          </p:nvPr>
        </p:nvSpPr>
        <p:spPr>
          <a:xfrm>
            <a:off x="695400" y="404812"/>
            <a:ext cx="10801200" cy="647701"/>
          </a:xfrm>
        </p:spPr>
        <p:txBody>
          <a:bodyPr/>
          <a:lstStyle/>
          <a:p>
            <a:r>
              <a:rPr lang="en-AU" noProof="0"/>
              <a:t>Click to edit Master title style</a:t>
            </a:r>
            <a:endParaRPr lang="en-AU" noProof="0" dirty="0"/>
          </a:p>
        </p:txBody>
      </p:sp>
      <p:sp>
        <p:nvSpPr>
          <p:cNvPr id="3" name="Content Placeholder 2">
            <a:extLst>
              <a:ext uri="{FF2B5EF4-FFF2-40B4-BE49-F238E27FC236}">
                <a16:creationId xmlns:a16="http://schemas.microsoft.com/office/drawing/2014/main" id="{DBD7B29D-6994-4963-9728-3C8B2CF7B4BC}"/>
              </a:ext>
            </a:extLst>
          </p:cNvPr>
          <p:cNvSpPr>
            <a:spLocks noGrp="1"/>
          </p:cNvSpPr>
          <p:nvPr>
            <p:ph sz="half" idx="1" hasCustomPrompt="1"/>
          </p:nvPr>
        </p:nvSpPr>
        <p:spPr>
          <a:xfrm>
            <a:off x="695400" y="1342799"/>
            <a:ext cx="6192688" cy="3957864"/>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13" name="Textplatzhalter 11">
            <a:extLst>
              <a:ext uri="{FF2B5EF4-FFF2-40B4-BE49-F238E27FC236}">
                <a16:creationId xmlns:a16="http://schemas.microsoft.com/office/drawing/2014/main" id="{74F85887-93C6-47D1-B2F8-E0429BB1E883}"/>
              </a:ext>
            </a:extLst>
          </p:cNvPr>
          <p:cNvSpPr>
            <a:spLocks noGrp="1"/>
          </p:cNvSpPr>
          <p:nvPr>
            <p:ph type="body" sz="quarter" idx="14" hasCustomPrompt="1"/>
          </p:nvPr>
        </p:nvSpPr>
        <p:spPr>
          <a:xfrm>
            <a:off x="695325" y="5517453"/>
            <a:ext cx="6192763" cy="431800"/>
          </a:xfrm>
        </p:spPr>
        <p:txBody>
          <a:bodyPr/>
          <a:lstStyle>
            <a:lvl1pPr>
              <a:buSzPct val="120000"/>
              <a:defRPr/>
            </a:lvl1pPr>
          </a:lstStyle>
          <a:p>
            <a:pPr lvl="0"/>
            <a:r>
              <a:rPr lang="en-AU" noProof="0"/>
              <a:t>Conclusion</a:t>
            </a:r>
            <a:endParaRPr lang="en-AU" noProof="0" dirty="0"/>
          </a:p>
        </p:txBody>
      </p:sp>
      <p:sp>
        <p:nvSpPr>
          <p:cNvPr id="7" name="Fact Box">
            <a:extLst>
              <a:ext uri="{FF2B5EF4-FFF2-40B4-BE49-F238E27FC236}">
                <a16:creationId xmlns:a16="http://schemas.microsoft.com/office/drawing/2014/main" id="{9DAA4D02-8FA2-4C5D-AC77-D7B14B61EA56}"/>
              </a:ext>
            </a:extLst>
          </p:cNvPr>
          <p:cNvSpPr>
            <a:spLocks noGrp="1"/>
          </p:cNvSpPr>
          <p:nvPr>
            <p:ph type="body" sz="quarter" idx="16" hasCustomPrompt="1"/>
          </p:nvPr>
        </p:nvSpPr>
        <p:spPr>
          <a:xfrm>
            <a:off x="7368000" y="1378800"/>
            <a:ext cx="4824000" cy="1871663"/>
          </a:xfrm>
          <a:solidFill>
            <a:schemeClr val="accent4"/>
          </a:solidFill>
        </p:spPr>
        <p:txBody>
          <a:bodyPr lIns="216000" tIns="180000" rIns="216000" bIns="72000"/>
          <a:lstStyle>
            <a:lvl1pPr marL="0" indent="0">
              <a:buFontTx/>
              <a:buNone/>
              <a:defRPr>
                <a:solidFill>
                  <a:schemeClr val="bg1"/>
                </a:solidFill>
              </a:defRPr>
            </a:lvl1pPr>
            <a:lvl2pPr marL="0" indent="0">
              <a:spcBef>
                <a:spcPts val="800"/>
              </a:spcBef>
              <a:buFontTx/>
              <a:buNone/>
              <a:defRPr sz="1400">
                <a:solidFill>
                  <a:schemeClr val="bg1"/>
                </a:solidFill>
              </a:defRPr>
            </a:lvl2pPr>
          </a:lstStyle>
          <a:p>
            <a:pPr lvl="0"/>
            <a:r>
              <a:rPr lang="en-AU"/>
              <a:t>FACT BOX</a:t>
            </a:r>
          </a:p>
          <a:p>
            <a:pPr lvl="1"/>
            <a:r>
              <a:rPr lang="en-AU"/>
              <a:t>Second level</a:t>
            </a:r>
            <a:endParaRPr lang="en-AU" dirty="0"/>
          </a:p>
        </p:txBody>
      </p:sp>
      <p:sp>
        <p:nvSpPr>
          <p:cNvPr id="10" name="Fact Box">
            <a:extLst>
              <a:ext uri="{FF2B5EF4-FFF2-40B4-BE49-F238E27FC236}">
                <a16:creationId xmlns:a16="http://schemas.microsoft.com/office/drawing/2014/main" id="{4255B528-6391-4B58-B111-B929542760C9}"/>
              </a:ext>
            </a:extLst>
          </p:cNvPr>
          <p:cNvSpPr>
            <a:spLocks noGrp="1"/>
          </p:cNvSpPr>
          <p:nvPr>
            <p:ph type="body" sz="quarter" idx="17" hasCustomPrompt="1"/>
          </p:nvPr>
        </p:nvSpPr>
        <p:spPr>
          <a:xfrm>
            <a:off x="7368000" y="3469112"/>
            <a:ext cx="4824000" cy="1871663"/>
          </a:xfrm>
          <a:solidFill>
            <a:schemeClr val="accent6"/>
          </a:solidFill>
        </p:spPr>
        <p:txBody>
          <a:bodyPr lIns="216000" tIns="180000" rIns="216000" bIns="72000"/>
          <a:lstStyle>
            <a:lvl1pPr marL="0" indent="0">
              <a:buFontTx/>
              <a:buNone/>
              <a:defRPr>
                <a:solidFill>
                  <a:schemeClr val="bg1"/>
                </a:solidFill>
              </a:defRPr>
            </a:lvl1pPr>
            <a:lvl2pPr marL="0" indent="0">
              <a:spcBef>
                <a:spcPts val="800"/>
              </a:spcBef>
              <a:buFontTx/>
              <a:buNone/>
              <a:defRPr sz="1400">
                <a:solidFill>
                  <a:schemeClr val="bg1"/>
                </a:solidFill>
              </a:defRPr>
            </a:lvl2pPr>
          </a:lstStyle>
          <a:p>
            <a:pPr lvl="0"/>
            <a:r>
              <a:rPr lang="en-AU"/>
              <a:t>FACT BOX</a:t>
            </a:r>
          </a:p>
          <a:p>
            <a:pPr lvl="1"/>
            <a:r>
              <a:rPr lang="en-AU"/>
              <a:t>Second level</a:t>
            </a:r>
            <a:endParaRPr lang="en-AU" dirty="0"/>
          </a:p>
        </p:txBody>
      </p:sp>
      <p:sp>
        <p:nvSpPr>
          <p:cNvPr id="12" name="Date Placeholder 11">
            <a:extLst>
              <a:ext uri="{FF2B5EF4-FFF2-40B4-BE49-F238E27FC236}">
                <a16:creationId xmlns:a16="http://schemas.microsoft.com/office/drawing/2014/main" id="{6AD8ED4C-BC86-4C12-A469-3531CA475D0A}"/>
              </a:ext>
            </a:extLst>
          </p:cNvPr>
          <p:cNvSpPr>
            <a:spLocks noGrp="1"/>
          </p:cNvSpPr>
          <p:nvPr>
            <p:ph type="dt" sz="half" idx="18"/>
          </p:nvPr>
        </p:nvSpPr>
        <p:spPr/>
        <p:txBody>
          <a:bodyPr/>
          <a:lstStyle/>
          <a:p>
            <a:fld id="{D9FC502E-64FA-4D29-8D60-A93E7D024098}" type="datetime1">
              <a:rPr lang="en-AU" smtClean="0"/>
              <a:pPr/>
              <a:t>14/04/2025</a:t>
            </a:fld>
            <a:endParaRPr lang="en-AU" dirty="0"/>
          </a:p>
        </p:txBody>
      </p:sp>
      <p:sp>
        <p:nvSpPr>
          <p:cNvPr id="14" name="Footer Placeholder 13">
            <a:extLst>
              <a:ext uri="{FF2B5EF4-FFF2-40B4-BE49-F238E27FC236}">
                <a16:creationId xmlns:a16="http://schemas.microsoft.com/office/drawing/2014/main" id="{2744B67F-36D5-44DB-9362-4E6985738581}"/>
              </a:ext>
            </a:extLst>
          </p:cNvPr>
          <p:cNvSpPr>
            <a:spLocks noGrp="1"/>
          </p:cNvSpPr>
          <p:nvPr>
            <p:ph type="ftr" sz="quarter" idx="19"/>
          </p:nvPr>
        </p:nvSpPr>
        <p:spPr/>
        <p:txBody>
          <a:bodyPr/>
          <a:lstStyle/>
          <a:p>
            <a:endParaRPr lang="en-AU" dirty="0"/>
          </a:p>
        </p:txBody>
      </p:sp>
      <p:sp>
        <p:nvSpPr>
          <p:cNvPr id="15" name="Slide Number Placeholder 14">
            <a:extLst>
              <a:ext uri="{FF2B5EF4-FFF2-40B4-BE49-F238E27FC236}">
                <a16:creationId xmlns:a16="http://schemas.microsoft.com/office/drawing/2014/main" id="{62DB8016-CC13-42AE-9B40-E25C01D41855}"/>
              </a:ext>
            </a:extLst>
          </p:cNvPr>
          <p:cNvSpPr>
            <a:spLocks noGrp="1"/>
          </p:cNvSpPr>
          <p:nvPr>
            <p:ph type="sldNum" sz="quarter" idx="20"/>
          </p:nvPr>
        </p:nvSpPr>
        <p:spPr/>
        <p:txBody>
          <a:bodyPr/>
          <a:lstStyle/>
          <a:p>
            <a:r>
              <a:rPr lang="en-AU"/>
              <a:t>PAGE </a:t>
            </a:r>
            <a:fld id="{884A8A85-B34D-426A-917B-93435489B928}" type="slidenum">
              <a:rPr lang="en-AU" smtClean="0"/>
              <a:pPr/>
              <a:t>‹#›</a:t>
            </a:fld>
            <a:endParaRPr lang="en-AU" dirty="0"/>
          </a:p>
        </p:txBody>
      </p:sp>
    </p:spTree>
    <p:extLst>
      <p:ext uri="{BB962C8B-B14F-4D97-AF65-F5344CB8AC3E}">
        <p14:creationId xmlns:p14="http://schemas.microsoft.com/office/powerpoint/2010/main" val="2742151822"/>
      </p:ext>
    </p:extLst>
  </p:cSld>
  <p:clrMapOvr>
    <a:masterClrMapping/>
  </p:clrMapOvr>
  <p:extLst>
    <p:ext uri="{DCECCB84-F9BA-43D5-87BE-67443E8EF086}">
      <p15:sldGuideLst xmlns:p15="http://schemas.microsoft.com/office/powerpoint/2012/main">
        <p15:guide id="1" pos="3840">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_Content and Shaped Image_">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3670-41C8-40A4-B576-5332B400D9E8}"/>
              </a:ext>
            </a:extLst>
          </p:cNvPr>
          <p:cNvSpPr>
            <a:spLocks noGrp="1"/>
          </p:cNvSpPr>
          <p:nvPr>
            <p:ph type="title" hasCustomPrompt="1"/>
          </p:nvPr>
        </p:nvSpPr>
        <p:spPr>
          <a:xfrm>
            <a:off x="695400" y="404812"/>
            <a:ext cx="6048672" cy="647701"/>
          </a:xfrm>
        </p:spPr>
        <p:txBody>
          <a:bodyPr/>
          <a:lstStyle/>
          <a:p>
            <a:r>
              <a:rPr lang="en-AU" noProof="0"/>
              <a:t>Click to edit Master title style</a:t>
            </a:r>
            <a:endParaRPr lang="en-AU" noProof="0" dirty="0"/>
          </a:p>
        </p:txBody>
      </p:sp>
      <p:sp>
        <p:nvSpPr>
          <p:cNvPr id="5" name="Inhaltsplatzhalter 4">
            <a:extLst>
              <a:ext uri="{FF2B5EF4-FFF2-40B4-BE49-F238E27FC236}">
                <a16:creationId xmlns:a16="http://schemas.microsoft.com/office/drawing/2014/main" id="{E7480167-EE1C-447B-A59B-9C01FF5B71E8}"/>
              </a:ext>
            </a:extLst>
          </p:cNvPr>
          <p:cNvSpPr>
            <a:spLocks noGrp="1"/>
          </p:cNvSpPr>
          <p:nvPr>
            <p:ph sz="quarter" idx="16" hasCustomPrompt="1"/>
          </p:nvPr>
        </p:nvSpPr>
        <p:spPr>
          <a:xfrm>
            <a:off x="695029" y="1341438"/>
            <a:ext cx="6048672" cy="4608512"/>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27" name="Bildplatzhalter 26">
            <a:extLst>
              <a:ext uri="{FF2B5EF4-FFF2-40B4-BE49-F238E27FC236}">
                <a16:creationId xmlns:a16="http://schemas.microsoft.com/office/drawing/2014/main" id="{74634BB8-786E-4692-AD0C-0FF64CF313D6}"/>
              </a:ext>
            </a:extLst>
          </p:cNvPr>
          <p:cNvSpPr>
            <a:spLocks noGrp="1"/>
          </p:cNvSpPr>
          <p:nvPr>
            <p:ph type="pic" sz="quarter" idx="15" hasCustomPrompt="1"/>
          </p:nvPr>
        </p:nvSpPr>
        <p:spPr>
          <a:xfrm>
            <a:off x="7386724" y="0"/>
            <a:ext cx="4805276" cy="6032501"/>
          </a:xfrm>
          <a:custGeom>
            <a:avLst/>
            <a:gdLst>
              <a:gd name="connsiteX0" fmla="*/ 928303 w 4805276"/>
              <a:gd name="connsiteY0" fmla="*/ 0 h 6032501"/>
              <a:gd name="connsiteX1" fmla="*/ 4721620 w 4805276"/>
              <a:gd name="connsiteY1" fmla="*/ 0 h 6032501"/>
              <a:gd name="connsiteX2" fmla="*/ 4805276 w 4805276"/>
              <a:gd name="connsiteY2" fmla="*/ 75797 h 6032501"/>
              <a:gd name="connsiteX3" fmla="*/ 4805276 w 4805276"/>
              <a:gd name="connsiteY3" fmla="*/ 4342395 h 6032501"/>
              <a:gd name="connsiteX4" fmla="*/ 4450199 w 4805276"/>
              <a:gd name="connsiteY4" fmla="*/ 4688534 h 6032501"/>
              <a:gd name="connsiteX5" fmla="*/ 2923256 w 4805276"/>
              <a:gd name="connsiteY5" fmla="*/ 6032501 h 6032501"/>
              <a:gd name="connsiteX6" fmla="*/ 867219 w 4805276"/>
              <a:gd name="connsiteY6" fmla="*/ 4166975 h 6032501"/>
              <a:gd name="connsiteX7" fmla="*/ 818046 w 4805276"/>
              <a:gd name="connsiteY7" fmla="*/ 99410 h 603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5276" h="6032501">
                <a:moveTo>
                  <a:pt x="928303" y="0"/>
                </a:moveTo>
                <a:lnTo>
                  <a:pt x="4721620" y="0"/>
                </a:lnTo>
                <a:lnTo>
                  <a:pt x="4805276" y="75797"/>
                </a:lnTo>
                <a:lnTo>
                  <a:pt x="4805276" y="4342395"/>
                </a:lnTo>
                <a:lnTo>
                  <a:pt x="4450199" y="4688534"/>
                </a:lnTo>
                <a:cubicBezTo>
                  <a:pt x="3959515" y="5154821"/>
                  <a:pt x="3450535" y="5602810"/>
                  <a:pt x="2923256" y="6032501"/>
                </a:cubicBezTo>
                <a:cubicBezTo>
                  <a:pt x="2206159" y="5442411"/>
                  <a:pt x="1520812" y="4820569"/>
                  <a:pt x="867219" y="4166975"/>
                </a:cubicBezTo>
                <a:cubicBezTo>
                  <a:pt x="-269587" y="3030169"/>
                  <a:pt x="-291602" y="1209059"/>
                  <a:pt x="818046" y="99410"/>
                </a:cubicBezTo>
                <a:close/>
              </a:path>
            </a:pathLst>
          </a:custGeom>
          <a:solidFill>
            <a:schemeClr val="bg1">
              <a:lumMod val="95000"/>
            </a:schemeClr>
          </a:solidFill>
        </p:spPr>
        <p:txBody>
          <a:bodyPr wrap="square">
            <a:noAutofit/>
          </a:bodyPr>
          <a:lstStyle>
            <a:lvl1pPr algn="ctr">
              <a:buFontTx/>
              <a:buNone/>
              <a:defRPr>
                <a:solidFill>
                  <a:srgbClr val="FF0000"/>
                </a:solidFill>
              </a:defRPr>
            </a:lvl1pPr>
          </a:lstStyle>
          <a:p>
            <a:r>
              <a:rPr lang="en-AU" noProof="0"/>
              <a:t>Insert image</a:t>
            </a:r>
            <a:endParaRPr lang="en-AU" noProof="0" dirty="0"/>
          </a:p>
        </p:txBody>
      </p:sp>
      <p:sp>
        <p:nvSpPr>
          <p:cNvPr id="10" name="Date Placeholder 9">
            <a:extLst>
              <a:ext uri="{FF2B5EF4-FFF2-40B4-BE49-F238E27FC236}">
                <a16:creationId xmlns:a16="http://schemas.microsoft.com/office/drawing/2014/main" id="{52550D1D-3771-4A35-85B0-F299DD4D0BFF}"/>
              </a:ext>
            </a:extLst>
          </p:cNvPr>
          <p:cNvSpPr>
            <a:spLocks noGrp="1"/>
          </p:cNvSpPr>
          <p:nvPr>
            <p:ph type="dt" sz="half" idx="17"/>
          </p:nvPr>
        </p:nvSpPr>
        <p:spPr/>
        <p:txBody>
          <a:bodyPr/>
          <a:lstStyle/>
          <a:p>
            <a:fld id="{A366C07E-5869-4802-B557-44C3E3A5E07F}" type="datetime1">
              <a:rPr lang="en-AU" smtClean="0"/>
              <a:pPr/>
              <a:t>14/04/2025</a:t>
            </a:fld>
            <a:endParaRPr lang="en-AU" dirty="0"/>
          </a:p>
        </p:txBody>
      </p:sp>
      <p:sp>
        <p:nvSpPr>
          <p:cNvPr id="11" name="Footer Placeholder 10">
            <a:extLst>
              <a:ext uri="{FF2B5EF4-FFF2-40B4-BE49-F238E27FC236}">
                <a16:creationId xmlns:a16="http://schemas.microsoft.com/office/drawing/2014/main" id="{D24CB4E3-354F-4A5E-955F-AE7A851C46D1}"/>
              </a:ext>
            </a:extLst>
          </p:cNvPr>
          <p:cNvSpPr>
            <a:spLocks noGrp="1"/>
          </p:cNvSpPr>
          <p:nvPr>
            <p:ph type="ftr" sz="quarter" idx="18"/>
          </p:nvPr>
        </p:nvSpPr>
        <p:spPr/>
        <p:txBody>
          <a:bodyPr/>
          <a:lstStyle/>
          <a:p>
            <a:endParaRPr lang="en-AU" dirty="0"/>
          </a:p>
        </p:txBody>
      </p:sp>
      <p:sp>
        <p:nvSpPr>
          <p:cNvPr id="12" name="Slide Number Placeholder 11">
            <a:extLst>
              <a:ext uri="{FF2B5EF4-FFF2-40B4-BE49-F238E27FC236}">
                <a16:creationId xmlns:a16="http://schemas.microsoft.com/office/drawing/2014/main" id="{3E66D0DC-810C-4CAC-9069-361B21EF844F}"/>
              </a:ext>
            </a:extLst>
          </p:cNvPr>
          <p:cNvSpPr>
            <a:spLocks noGrp="1"/>
          </p:cNvSpPr>
          <p:nvPr>
            <p:ph type="sldNum" sz="quarter" idx="19"/>
          </p:nvPr>
        </p:nvSpPr>
        <p:spPr/>
        <p:txBody>
          <a:bodyPr/>
          <a:lstStyle/>
          <a:p>
            <a:r>
              <a:rPr lang="en-AU"/>
              <a:t>PAGE </a:t>
            </a:r>
            <a:fld id="{D3CE61DA-D0D1-4B36-A1C8-F9DE5D618F15}" type="slidenum">
              <a:rPr lang="en-AU" smtClean="0"/>
              <a:pPr/>
              <a:t>‹#›</a:t>
            </a:fld>
            <a:endParaRPr lang="en-AU" dirty="0"/>
          </a:p>
        </p:txBody>
      </p:sp>
    </p:spTree>
    <p:extLst>
      <p:ext uri="{BB962C8B-B14F-4D97-AF65-F5344CB8AC3E}">
        <p14:creationId xmlns:p14="http://schemas.microsoft.com/office/powerpoint/2010/main" val="149703177"/>
      </p:ext>
    </p:extLst>
  </p:cSld>
  <p:clrMapOvr>
    <a:masterClrMapping/>
  </p:clrMapOvr>
  <p:extLst>
    <p:ext uri="{DCECCB84-F9BA-43D5-87BE-67443E8EF086}">
      <p15:sldGuideLst xmlns:p15="http://schemas.microsoft.com/office/powerpoint/2012/main">
        <p15:guide id="1" pos="3840">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_Three Texts and Shaped Image_">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3670-41C8-40A4-B576-5332B400D9E8}"/>
              </a:ext>
            </a:extLst>
          </p:cNvPr>
          <p:cNvSpPr>
            <a:spLocks noGrp="1"/>
          </p:cNvSpPr>
          <p:nvPr>
            <p:ph type="title" hasCustomPrompt="1"/>
          </p:nvPr>
        </p:nvSpPr>
        <p:spPr>
          <a:xfrm>
            <a:off x="695400" y="404812"/>
            <a:ext cx="6048672" cy="647701"/>
          </a:xfrm>
        </p:spPr>
        <p:txBody>
          <a:bodyPr/>
          <a:lstStyle/>
          <a:p>
            <a:r>
              <a:rPr lang="en-AU" noProof="0"/>
              <a:t>Click to edit Master title style</a:t>
            </a:r>
            <a:endParaRPr lang="en-AU" noProof="0" dirty="0"/>
          </a:p>
        </p:txBody>
      </p:sp>
      <p:sp>
        <p:nvSpPr>
          <p:cNvPr id="4" name="Bildplatzhalter 3">
            <a:extLst>
              <a:ext uri="{FF2B5EF4-FFF2-40B4-BE49-F238E27FC236}">
                <a16:creationId xmlns:a16="http://schemas.microsoft.com/office/drawing/2014/main" id="{6D38EFD8-6EB5-497C-899D-6A2F428085FA}"/>
              </a:ext>
            </a:extLst>
          </p:cNvPr>
          <p:cNvSpPr>
            <a:spLocks noGrp="1" noChangeAspect="1"/>
          </p:cNvSpPr>
          <p:nvPr>
            <p:ph type="pic" sz="quarter" idx="16" hasCustomPrompt="1"/>
          </p:nvPr>
        </p:nvSpPr>
        <p:spPr>
          <a:xfrm>
            <a:off x="770573" y="1341438"/>
            <a:ext cx="1152525" cy="1152525"/>
          </a:xfrm>
          <a:solidFill>
            <a:schemeClr val="bg1">
              <a:lumMod val="95000"/>
            </a:schemeClr>
          </a:solidFill>
        </p:spPr>
        <p:txBody>
          <a:bodyPr/>
          <a:lstStyle>
            <a:lvl1pPr>
              <a:buFontTx/>
              <a:buNone/>
              <a:defRPr>
                <a:solidFill>
                  <a:srgbClr val="FF0000"/>
                </a:solidFill>
              </a:defRPr>
            </a:lvl1pPr>
          </a:lstStyle>
          <a:p>
            <a:r>
              <a:rPr lang="en-AU"/>
              <a:t>Icon</a:t>
            </a:r>
            <a:endParaRPr lang="en-AU" dirty="0"/>
          </a:p>
        </p:txBody>
      </p:sp>
      <p:sp>
        <p:nvSpPr>
          <p:cNvPr id="13" name="Bildplatzhalter 3">
            <a:extLst>
              <a:ext uri="{FF2B5EF4-FFF2-40B4-BE49-F238E27FC236}">
                <a16:creationId xmlns:a16="http://schemas.microsoft.com/office/drawing/2014/main" id="{BFE86192-81E9-4B8E-A962-FDB8ABBBE52D}"/>
              </a:ext>
            </a:extLst>
          </p:cNvPr>
          <p:cNvSpPr>
            <a:spLocks noGrp="1" noChangeAspect="1"/>
          </p:cNvSpPr>
          <p:nvPr>
            <p:ph type="pic" sz="quarter" idx="17" hasCustomPrompt="1"/>
          </p:nvPr>
        </p:nvSpPr>
        <p:spPr>
          <a:xfrm>
            <a:off x="770573" y="3069694"/>
            <a:ext cx="1152525" cy="1152525"/>
          </a:xfrm>
          <a:solidFill>
            <a:schemeClr val="bg1">
              <a:lumMod val="95000"/>
            </a:schemeClr>
          </a:solidFill>
        </p:spPr>
        <p:txBody>
          <a:bodyPr/>
          <a:lstStyle>
            <a:lvl1pPr>
              <a:buFontTx/>
              <a:buNone/>
              <a:defRPr>
                <a:solidFill>
                  <a:srgbClr val="FF0000"/>
                </a:solidFill>
              </a:defRPr>
            </a:lvl1pPr>
          </a:lstStyle>
          <a:p>
            <a:r>
              <a:rPr lang="en-AU"/>
              <a:t>Icon</a:t>
            </a:r>
            <a:endParaRPr lang="en-AU" dirty="0"/>
          </a:p>
        </p:txBody>
      </p:sp>
      <p:sp>
        <p:nvSpPr>
          <p:cNvPr id="14" name="Bildplatzhalter 3">
            <a:extLst>
              <a:ext uri="{FF2B5EF4-FFF2-40B4-BE49-F238E27FC236}">
                <a16:creationId xmlns:a16="http://schemas.microsoft.com/office/drawing/2014/main" id="{A478049B-F53F-414F-99EF-F7CA48106632}"/>
              </a:ext>
            </a:extLst>
          </p:cNvPr>
          <p:cNvSpPr>
            <a:spLocks noGrp="1" noChangeAspect="1"/>
          </p:cNvSpPr>
          <p:nvPr>
            <p:ph type="pic" sz="quarter" idx="18" hasCustomPrompt="1"/>
          </p:nvPr>
        </p:nvSpPr>
        <p:spPr>
          <a:xfrm>
            <a:off x="770573" y="4797950"/>
            <a:ext cx="1152525" cy="1152525"/>
          </a:xfrm>
          <a:solidFill>
            <a:schemeClr val="bg1">
              <a:lumMod val="95000"/>
            </a:schemeClr>
          </a:solidFill>
        </p:spPr>
        <p:txBody>
          <a:bodyPr/>
          <a:lstStyle>
            <a:lvl1pPr>
              <a:buFontTx/>
              <a:buNone/>
              <a:defRPr>
                <a:solidFill>
                  <a:srgbClr val="FF0000"/>
                </a:solidFill>
              </a:defRPr>
            </a:lvl1pPr>
          </a:lstStyle>
          <a:p>
            <a:r>
              <a:rPr lang="en-AU"/>
              <a:t>Icon</a:t>
            </a:r>
            <a:endParaRPr lang="en-AU" dirty="0"/>
          </a:p>
        </p:txBody>
      </p:sp>
      <p:sp>
        <p:nvSpPr>
          <p:cNvPr id="27" name="Bildplatzhalter 26">
            <a:extLst>
              <a:ext uri="{FF2B5EF4-FFF2-40B4-BE49-F238E27FC236}">
                <a16:creationId xmlns:a16="http://schemas.microsoft.com/office/drawing/2014/main" id="{74634BB8-786E-4692-AD0C-0FF64CF313D6}"/>
              </a:ext>
            </a:extLst>
          </p:cNvPr>
          <p:cNvSpPr>
            <a:spLocks noGrp="1"/>
          </p:cNvSpPr>
          <p:nvPr>
            <p:ph type="pic" sz="quarter" idx="15" hasCustomPrompt="1"/>
          </p:nvPr>
        </p:nvSpPr>
        <p:spPr>
          <a:xfrm>
            <a:off x="7386724" y="0"/>
            <a:ext cx="4805276" cy="6032501"/>
          </a:xfrm>
          <a:custGeom>
            <a:avLst/>
            <a:gdLst>
              <a:gd name="connsiteX0" fmla="*/ 928303 w 4805276"/>
              <a:gd name="connsiteY0" fmla="*/ 0 h 6032501"/>
              <a:gd name="connsiteX1" fmla="*/ 4721620 w 4805276"/>
              <a:gd name="connsiteY1" fmla="*/ 0 h 6032501"/>
              <a:gd name="connsiteX2" fmla="*/ 4805276 w 4805276"/>
              <a:gd name="connsiteY2" fmla="*/ 75797 h 6032501"/>
              <a:gd name="connsiteX3" fmla="*/ 4805276 w 4805276"/>
              <a:gd name="connsiteY3" fmla="*/ 4342395 h 6032501"/>
              <a:gd name="connsiteX4" fmla="*/ 4450199 w 4805276"/>
              <a:gd name="connsiteY4" fmla="*/ 4688534 h 6032501"/>
              <a:gd name="connsiteX5" fmla="*/ 2923256 w 4805276"/>
              <a:gd name="connsiteY5" fmla="*/ 6032501 h 6032501"/>
              <a:gd name="connsiteX6" fmla="*/ 867219 w 4805276"/>
              <a:gd name="connsiteY6" fmla="*/ 4166975 h 6032501"/>
              <a:gd name="connsiteX7" fmla="*/ 818046 w 4805276"/>
              <a:gd name="connsiteY7" fmla="*/ 99410 h 603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5276" h="6032501">
                <a:moveTo>
                  <a:pt x="928303" y="0"/>
                </a:moveTo>
                <a:lnTo>
                  <a:pt x="4721620" y="0"/>
                </a:lnTo>
                <a:lnTo>
                  <a:pt x="4805276" y="75797"/>
                </a:lnTo>
                <a:lnTo>
                  <a:pt x="4805276" y="4342395"/>
                </a:lnTo>
                <a:lnTo>
                  <a:pt x="4450199" y="4688534"/>
                </a:lnTo>
                <a:cubicBezTo>
                  <a:pt x="3959515" y="5154821"/>
                  <a:pt x="3450535" y="5602810"/>
                  <a:pt x="2923256" y="6032501"/>
                </a:cubicBezTo>
                <a:cubicBezTo>
                  <a:pt x="2206159" y="5442411"/>
                  <a:pt x="1520812" y="4820569"/>
                  <a:pt x="867219" y="4166975"/>
                </a:cubicBezTo>
                <a:cubicBezTo>
                  <a:pt x="-269587" y="3030169"/>
                  <a:pt x="-291602" y="1209059"/>
                  <a:pt x="818046" y="99410"/>
                </a:cubicBezTo>
                <a:close/>
              </a:path>
            </a:pathLst>
          </a:custGeom>
          <a:solidFill>
            <a:schemeClr val="bg1">
              <a:lumMod val="95000"/>
            </a:schemeClr>
          </a:solidFill>
        </p:spPr>
        <p:txBody>
          <a:bodyPr wrap="square">
            <a:noAutofit/>
          </a:bodyPr>
          <a:lstStyle>
            <a:lvl1pPr algn="ctr">
              <a:buFontTx/>
              <a:buNone/>
              <a:defRPr>
                <a:solidFill>
                  <a:srgbClr val="FF0000"/>
                </a:solidFill>
              </a:defRPr>
            </a:lvl1pPr>
          </a:lstStyle>
          <a:p>
            <a:r>
              <a:rPr lang="en-AU" noProof="0"/>
              <a:t>Insert image</a:t>
            </a:r>
            <a:endParaRPr lang="en-AU" noProof="0" dirty="0"/>
          </a:p>
        </p:txBody>
      </p:sp>
      <p:sp>
        <p:nvSpPr>
          <p:cNvPr id="15" name="Date Placeholder 14">
            <a:extLst>
              <a:ext uri="{FF2B5EF4-FFF2-40B4-BE49-F238E27FC236}">
                <a16:creationId xmlns:a16="http://schemas.microsoft.com/office/drawing/2014/main" id="{84B84F71-9BA8-493F-970D-F41027826A4F}"/>
              </a:ext>
            </a:extLst>
          </p:cNvPr>
          <p:cNvSpPr>
            <a:spLocks noGrp="1"/>
          </p:cNvSpPr>
          <p:nvPr>
            <p:ph type="dt" sz="half" idx="19"/>
          </p:nvPr>
        </p:nvSpPr>
        <p:spPr/>
        <p:txBody>
          <a:bodyPr/>
          <a:lstStyle/>
          <a:p>
            <a:fld id="{9446BE7F-DC13-464E-A518-B8930E22FED9}" type="datetime1">
              <a:rPr lang="en-AU" smtClean="0"/>
              <a:pPr/>
              <a:t>14/04/2025</a:t>
            </a:fld>
            <a:endParaRPr lang="en-AU" dirty="0"/>
          </a:p>
        </p:txBody>
      </p:sp>
      <p:sp>
        <p:nvSpPr>
          <p:cNvPr id="16" name="Footer Placeholder 15">
            <a:extLst>
              <a:ext uri="{FF2B5EF4-FFF2-40B4-BE49-F238E27FC236}">
                <a16:creationId xmlns:a16="http://schemas.microsoft.com/office/drawing/2014/main" id="{91DC833A-A441-4381-9EEA-9ECEF4C4C980}"/>
              </a:ext>
            </a:extLst>
          </p:cNvPr>
          <p:cNvSpPr>
            <a:spLocks noGrp="1"/>
          </p:cNvSpPr>
          <p:nvPr>
            <p:ph type="ftr" sz="quarter" idx="20"/>
          </p:nvPr>
        </p:nvSpPr>
        <p:spPr/>
        <p:txBody>
          <a:bodyPr/>
          <a:lstStyle/>
          <a:p>
            <a:endParaRPr lang="en-AU" dirty="0"/>
          </a:p>
        </p:txBody>
      </p:sp>
      <p:sp>
        <p:nvSpPr>
          <p:cNvPr id="17" name="Slide Number Placeholder 16">
            <a:extLst>
              <a:ext uri="{FF2B5EF4-FFF2-40B4-BE49-F238E27FC236}">
                <a16:creationId xmlns:a16="http://schemas.microsoft.com/office/drawing/2014/main" id="{0BC60029-F3D6-4781-993A-0D0E1B6CA1DA}"/>
              </a:ext>
            </a:extLst>
          </p:cNvPr>
          <p:cNvSpPr>
            <a:spLocks noGrp="1"/>
          </p:cNvSpPr>
          <p:nvPr>
            <p:ph type="sldNum" sz="quarter" idx="21"/>
          </p:nvPr>
        </p:nvSpPr>
        <p:spPr/>
        <p:txBody>
          <a:bodyPr/>
          <a:lstStyle/>
          <a:p>
            <a:r>
              <a:rPr lang="en-AU"/>
              <a:t>PAGE </a:t>
            </a:r>
            <a:fld id="{0E54BD8B-18EC-49AC-BAEF-0A875F3F731E}" type="slidenum">
              <a:rPr lang="en-AU" smtClean="0"/>
              <a:pPr/>
              <a:t>‹#›</a:t>
            </a:fld>
            <a:endParaRPr lang="en-AU" dirty="0"/>
          </a:p>
        </p:txBody>
      </p:sp>
      <p:sp>
        <p:nvSpPr>
          <p:cNvPr id="5" name="Textplatzhalter 4">
            <a:extLst>
              <a:ext uri="{FF2B5EF4-FFF2-40B4-BE49-F238E27FC236}">
                <a16:creationId xmlns:a16="http://schemas.microsoft.com/office/drawing/2014/main" id="{955E7EFC-0E11-425E-A256-F748525EAE2F}"/>
              </a:ext>
            </a:extLst>
          </p:cNvPr>
          <p:cNvSpPr>
            <a:spLocks noGrp="1"/>
          </p:cNvSpPr>
          <p:nvPr>
            <p:ph type="body" sz="quarter" idx="22"/>
          </p:nvPr>
        </p:nvSpPr>
        <p:spPr>
          <a:xfrm>
            <a:off x="2278800" y="1341438"/>
            <a:ext cx="3816350" cy="1152525"/>
          </a:xfrm>
        </p:spPr>
        <p:txBody>
          <a:bodyPr vert="horz" lIns="72000" tIns="36000" rIns="72000" bIns="36000" rtlCol="0" anchor="ctr">
            <a:noAutofit/>
          </a:bodyPr>
          <a:lstStyle>
            <a:lvl1pPr>
              <a:defRPr lang="de-DE" sz="1600" dirty="0" smtClean="0"/>
            </a:lvl1pPr>
            <a:lvl2pPr>
              <a:defRPr lang="de-DE" sz="1600" dirty="0" smtClean="0"/>
            </a:lvl2pPr>
            <a:lvl3pPr>
              <a:defRPr lang="de-DE" sz="1400" dirty="0" smtClean="0"/>
            </a:lvl3pPr>
            <a:lvl4pPr>
              <a:defRPr lang="de-DE" sz="1400" dirty="0" smtClean="0"/>
            </a:lvl4pPr>
            <a:lvl5pPr>
              <a:defRPr lang="de-DE"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8" name="Textplatzhalter 4">
            <a:extLst>
              <a:ext uri="{FF2B5EF4-FFF2-40B4-BE49-F238E27FC236}">
                <a16:creationId xmlns:a16="http://schemas.microsoft.com/office/drawing/2014/main" id="{9D4D6609-8437-423D-8BFD-A1B9F347CB59}"/>
              </a:ext>
            </a:extLst>
          </p:cNvPr>
          <p:cNvSpPr>
            <a:spLocks noGrp="1"/>
          </p:cNvSpPr>
          <p:nvPr>
            <p:ph type="body" sz="quarter" idx="23"/>
          </p:nvPr>
        </p:nvSpPr>
        <p:spPr>
          <a:xfrm>
            <a:off x="2278800" y="3069693"/>
            <a:ext cx="3816350" cy="1152525"/>
          </a:xfrm>
        </p:spPr>
        <p:txBody>
          <a:bodyPr vert="horz" lIns="72000" tIns="36000" rIns="72000" bIns="36000" rtlCol="0" anchor="ctr">
            <a:noAutofit/>
          </a:bodyPr>
          <a:lstStyle>
            <a:lvl1pPr>
              <a:defRPr lang="de-DE" sz="1600" dirty="0" smtClean="0"/>
            </a:lvl1pPr>
            <a:lvl2pPr>
              <a:defRPr lang="de-DE" sz="1600" dirty="0" smtClean="0"/>
            </a:lvl2pPr>
            <a:lvl3pPr>
              <a:defRPr lang="de-DE" sz="1400" dirty="0" smtClean="0"/>
            </a:lvl3pPr>
            <a:lvl4pPr>
              <a:defRPr lang="de-DE" sz="1400" dirty="0" smtClean="0"/>
            </a:lvl4pPr>
            <a:lvl5pPr>
              <a:defRPr lang="de-DE"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9" name="Textplatzhalter 4">
            <a:extLst>
              <a:ext uri="{FF2B5EF4-FFF2-40B4-BE49-F238E27FC236}">
                <a16:creationId xmlns:a16="http://schemas.microsoft.com/office/drawing/2014/main" id="{F0081CC8-1D40-4D28-8FE3-AD49C260225E}"/>
              </a:ext>
            </a:extLst>
          </p:cNvPr>
          <p:cNvSpPr>
            <a:spLocks noGrp="1"/>
          </p:cNvSpPr>
          <p:nvPr>
            <p:ph type="body" sz="quarter" idx="24"/>
          </p:nvPr>
        </p:nvSpPr>
        <p:spPr>
          <a:xfrm>
            <a:off x="2278800" y="4797425"/>
            <a:ext cx="3816350" cy="1152525"/>
          </a:xfrm>
        </p:spPr>
        <p:txBody>
          <a:bodyPr vert="horz" lIns="72000" tIns="36000" rIns="72000" bIns="36000" rtlCol="0" anchor="ctr">
            <a:noAutofit/>
          </a:bodyPr>
          <a:lstStyle>
            <a:lvl1pPr>
              <a:defRPr lang="de-DE" sz="1600" dirty="0" smtClean="0"/>
            </a:lvl1pPr>
            <a:lvl2pPr>
              <a:defRPr lang="de-DE" sz="1600" dirty="0" smtClean="0"/>
            </a:lvl2pPr>
            <a:lvl3pPr>
              <a:defRPr lang="de-DE" sz="1400" dirty="0" smtClean="0"/>
            </a:lvl3pPr>
            <a:lvl4pPr>
              <a:defRPr lang="de-DE" sz="1400" dirty="0" smtClean="0"/>
            </a:lvl4pPr>
            <a:lvl5pPr>
              <a:defRPr lang="de-DE"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88126089"/>
      </p:ext>
    </p:extLst>
  </p:cSld>
  <p:clrMapOvr>
    <a:masterClrMapping/>
  </p:clrMapOvr>
  <p:extLst>
    <p:ext uri="{DCECCB84-F9BA-43D5-87BE-67443E8EF086}">
      <p15:sldGuideLst xmlns:p15="http://schemas.microsoft.com/office/powerpoint/2012/main">
        <p15:guide id="1" pos="3840">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_Three Texts and Content_">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3670-41C8-40A4-B576-5332B400D9E8}"/>
              </a:ext>
            </a:extLst>
          </p:cNvPr>
          <p:cNvSpPr>
            <a:spLocks noGrp="1"/>
          </p:cNvSpPr>
          <p:nvPr>
            <p:ph type="title" hasCustomPrompt="1"/>
          </p:nvPr>
        </p:nvSpPr>
        <p:spPr>
          <a:xfrm>
            <a:off x="695400" y="404812"/>
            <a:ext cx="10801200" cy="647701"/>
          </a:xfrm>
        </p:spPr>
        <p:txBody>
          <a:bodyPr/>
          <a:lstStyle/>
          <a:p>
            <a:r>
              <a:rPr lang="en-AU" noProof="0"/>
              <a:t>Click to edit Master title style</a:t>
            </a:r>
            <a:endParaRPr lang="en-AU" noProof="0" dirty="0"/>
          </a:p>
        </p:txBody>
      </p:sp>
      <p:sp>
        <p:nvSpPr>
          <p:cNvPr id="4" name="Bildplatzhalter 3">
            <a:extLst>
              <a:ext uri="{FF2B5EF4-FFF2-40B4-BE49-F238E27FC236}">
                <a16:creationId xmlns:a16="http://schemas.microsoft.com/office/drawing/2014/main" id="{6D38EFD8-6EB5-497C-899D-6A2F428085FA}"/>
              </a:ext>
            </a:extLst>
          </p:cNvPr>
          <p:cNvSpPr>
            <a:spLocks noGrp="1" noChangeAspect="1"/>
          </p:cNvSpPr>
          <p:nvPr>
            <p:ph type="pic" sz="quarter" idx="16" hasCustomPrompt="1"/>
          </p:nvPr>
        </p:nvSpPr>
        <p:spPr>
          <a:xfrm>
            <a:off x="770573" y="1341438"/>
            <a:ext cx="1152525" cy="1152525"/>
          </a:xfrm>
          <a:solidFill>
            <a:schemeClr val="bg1">
              <a:lumMod val="95000"/>
            </a:schemeClr>
          </a:solidFill>
        </p:spPr>
        <p:txBody>
          <a:bodyPr/>
          <a:lstStyle>
            <a:lvl1pPr>
              <a:buFontTx/>
              <a:buNone/>
              <a:defRPr>
                <a:solidFill>
                  <a:srgbClr val="FF0000"/>
                </a:solidFill>
              </a:defRPr>
            </a:lvl1pPr>
          </a:lstStyle>
          <a:p>
            <a:r>
              <a:rPr lang="en-AU"/>
              <a:t>Icon</a:t>
            </a:r>
            <a:endParaRPr lang="en-AU" dirty="0"/>
          </a:p>
        </p:txBody>
      </p:sp>
      <p:sp>
        <p:nvSpPr>
          <p:cNvPr id="13" name="Bildplatzhalter 3">
            <a:extLst>
              <a:ext uri="{FF2B5EF4-FFF2-40B4-BE49-F238E27FC236}">
                <a16:creationId xmlns:a16="http://schemas.microsoft.com/office/drawing/2014/main" id="{BFE86192-81E9-4B8E-A962-FDB8ABBBE52D}"/>
              </a:ext>
            </a:extLst>
          </p:cNvPr>
          <p:cNvSpPr>
            <a:spLocks noGrp="1" noChangeAspect="1"/>
          </p:cNvSpPr>
          <p:nvPr>
            <p:ph type="pic" sz="quarter" idx="17" hasCustomPrompt="1"/>
          </p:nvPr>
        </p:nvSpPr>
        <p:spPr>
          <a:xfrm>
            <a:off x="770573" y="3069694"/>
            <a:ext cx="1152525" cy="1152525"/>
          </a:xfrm>
          <a:solidFill>
            <a:schemeClr val="bg1">
              <a:lumMod val="95000"/>
            </a:schemeClr>
          </a:solidFill>
        </p:spPr>
        <p:txBody>
          <a:bodyPr/>
          <a:lstStyle>
            <a:lvl1pPr>
              <a:buFontTx/>
              <a:buNone/>
              <a:defRPr>
                <a:solidFill>
                  <a:srgbClr val="FF0000"/>
                </a:solidFill>
              </a:defRPr>
            </a:lvl1pPr>
          </a:lstStyle>
          <a:p>
            <a:r>
              <a:rPr lang="en-AU"/>
              <a:t>Icon</a:t>
            </a:r>
            <a:endParaRPr lang="en-AU" dirty="0"/>
          </a:p>
        </p:txBody>
      </p:sp>
      <p:sp>
        <p:nvSpPr>
          <p:cNvPr id="14" name="Bildplatzhalter 3">
            <a:extLst>
              <a:ext uri="{FF2B5EF4-FFF2-40B4-BE49-F238E27FC236}">
                <a16:creationId xmlns:a16="http://schemas.microsoft.com/office/drawing/2014/main" id="{A478049B-F53F-414F-99EF-F7CA48106632}"/>
              </a:ext>
            </a:extLst>
          </p:cNvPr>
          <p:cNvSpPr>
            <a:spLocks noGrp="1" noChangeAspect="1"/>
          </p:cNvSpPr>
          <p:nvPr>
            <p:ph type="pic" sz="quarter" idx="18" hasCustomPrompt="1"/>
          </p:nvPr>
        </p:nvSpPr>
        <p:spPr>
          <a:xfrm>
            <a:off x="770573" y="4797950"/>
            <a:ext cx="1152525" cy="1152525"/>
          </a:xfrm>
          <a:solidFill>
            <a:schemeClr val="bg1">
              <a:lumMod val="95000"/>
            </a:schemeClr>
          </a:solidFill>
        </p:spPr>
        <p:txBody>
          <a:bodyPr/>
          <a:lstStyle>
            <a:lvl1pPr>
              <a:buFontTx/>
              <a:buNone/>
              <a:defRPr>
                <a:solidFill>
                  <a:srgbClr val="FF0000"/>
                </a:solidFill>
              </a:defRPr>
            </a:lvl1pPr>
          </a:lstStyle>
          <a:p>
            <a:r>
              <a:rPr lang="en-AU"/>
              <a:t>Icon</a:t>
            </a:r>
            <a:endParaRPr lang="en-AU" dirty="0"/>
          </a:p>
        </p:txBody>
      </p:sp>
      <p:sp>
        <p:nvSpPr>
          <p:cNvPr id="15" name="Content Placeholder 3">
            <a:extLst>
              <a:ext uri="{FF2B5EF4-FFF2-40B4-BE49-F238E27FC236}">
                <a16:creationId xmlns:a16="http://schemas.microsoft.com/office/drawing/2014/main" id="{68B387DB-8D65-41C9-9130-2C6DCAC26A6A}"/>
              </a:ext>
            </a:extLst>
          </p:cNvPr>
          <p:cNvSpPr>
            <a:spLocks noGrp="1"/>
          </p:cNvSpPr>
          <p:nvPr>
            <p:ph sz="half" idx="2" hasCustomPrompt="1"/>
          </p:nvPr>
        </p:nvSpPr>
        <p:spPr>
          <a:xfrm>
            <a:off x="6453342" y="1342800"/>
            <a:ext cx="5043258" cy="4607150"/>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16" name="Date Placeholder 15">
            <a:extLst>
              <a:ext uri="{FF2B5EF4-FFF2-40B4-BE49-F238E27FC236}">
                <a16:creationId xmlns:a16="http://schemas.microsoft.com/office/drawing/2014/main" id="{6F7CBF44-AC08-49CF-B0DA-00CBE1C20D0C}"/>
              </a:ext>
            </a:extLst>
          </p:cNvPr>
          <p:cNvSpPr>
            <a:spLocks noGrp="1"/>
          </p:cNvSpPr>
          <p:nvPr>
            <p:ph type="dt" sz="half" idx="19"/>
          </p:nvPr>
        </p:nvSpPr>
        <p:spPr/>
        <p:txBody>
          <a:bodyPr/>
          <a:lstStyle/>
          <a:p>
            <a:fld id="{CA164670-7C16-4D31-98AF-981C9638EA57}" type="datetime1">
              <a:rPr lang="en-AU" smtClean="0"/>
              <a:pPr/>
              <a:t>14/04/2025</a:t>
            </a:fld>
            <a:endParaRPr lang="en-AU" dirty="0"/>
          </a:p>
        </p:txBody>
      </p:sp>
      <p:sp>
        <p:nvSpPr>
          <p:cNvPr id="17" name="Footer Placeholder 16">
            <a:extLst>
              <a:ext uri="{FF2B5EF4-FFF2-40B4-BE49-F238E27FC236}">
                <a16:creationId xmlns:a16="http://schemas.microsoft.com/office/drawing/2014/main" id="{FF2C369A-CE78-4840-9C78-D6F0CFA1B69E}"/>
              </a:ext>
            </a:extLst>
          </p:cNvPr>
          <p:cNvSpPr>
            <a:spLocks noGrp="1"/>
          </p:cNvSpPr>
          <p:nvPr>
            <p:ph type="ftr" sz="quarter" idx="20"/>
          </p:nvPr>
        </p:nvSpPr>
        <p:spPr/>
        <p:txBody>
          <a:bodyPr/>
          <a:lstStyle/>
          <a:p>
            <a:endParaRPr lang="en-AU" dirty="0"/>
          </a:p>
        </p:txBody>
      </p:sp>
      <p:sp>
        <p:nvSpPr>
          <p:cNvPr id="18" name="Slide Number Placeholder 17">
            <a:extLst>
              <a:ext uri="{FF2B5EF4-FFF2-40B4-BE49-F238E27FC236}">
                <a16:creationId xmlns:a16="http://schemas.microsoft.com/office/drawing/2014/main" id="{2C4B297E-CF2E-4481-80E0-F89E76DCF3FA}"/>
              </a:ext>
            </a:extLst>
          </p:cNvPr>
          <p:cNvSpPr>
            <a:spLocks noGrp="1"/>
          </p:cNvSpPr>
          <p:nvPr>
            <p:ph type="sldNum" sz="quarter" idx="21"/>
          </p:nvPr>
        </p:nvSpPr>
        <p:spPr/>
        <p:txBody>
          <a:bodyPr/>
          <a:lstStyle/>
          <a:p>
            <a:r>
              <a:rPr lang="en-AU"/>
              <a:t>PAGE </a:t>
            </a:r>
            <a:fld id="{358A8F66-F85A-4C8A-B48B-27E4AF01B9F7}" type="slidenum">
              <a:rPr lang="en-AU" smtClean="0"/>
              <a:pPr/>
              <a:t>‹#›</a:t>
            </a:fld>
            <a:endParaRPr lang="en-AU" dirty="0"/>
          </a:p>
        </p:txBody>
      </p:sp>
      <p:sp>
        <p:nvSpPr>
          <p:cNvPr id="19" name="Textplatzhalter 4">
            <a:extLst>
              <a:ext uri="{FF2B5EF4-FFF2-40B4-BE49-F238E27FC236}">
                <a16:creationId xmlns:a16="http://schemas.microsoft.com/office/drawing/2014/main" id="{DA13E602-E824-489C-98BC-3909715C2A35}"/>
              </a:ext>
            </a:extLst>
          </p:cNvPr>
          <p:cNvSpPr>
            <a:spLocks noGrp="1"/>
          </p:cNvSpPr>
          <p:nvPr>
            <p:ph type="body" sz="quarter" idx="22"/>
          </p:nvPr>
        </p:nvSpPr>
        <p:spPr>
          <a:xfrm>
            <a:off x="2279650" y="1341438"/>
            <a:ext cx="3816350" cy="1152525"/>
          </a:xfrm>
        </p:spPr>
        <p:txBody>
          <a:bodyPr vert="horz" lIns="72000" tIns="36000" rIns="72000" bIns="36000" rtlCol="0" anchor="ctr">
            <a:noAutofit/>
          </a:bodyPr>
          <a:lstStyle>
            <a:lvl1pPr>
              <a:defRPr lang="de-DE" sz="1600" dirty="0" smtClean="0"/>
            </a:lvl1pPr>
            <a:lvl2pPr>
              <a:defRPr lang="de-DE" sz="1600" dirty="0" smtClean="0"/>
            </a:lvl2pPr>
            <a:lvl3pPr>
              <a:defRPr lang="de-DE" sz="1400" dirty="0" smtClean="0"/>
            </a:lvl3pPr>
            <a:lvl4pPr>
              <a:defRPr lang="de-DE" sz="1400" dirty="0" smtClean="0"/>
            </a:lvl4pPr>
            <a:lvl5pPr>
              <a:defRPr lang="de-DE"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0" name="Textplatzhalter 4">
            <a:extLst>
              <a:ext uri="{FF2B5EF4-FFF2-40B4-BE49-F238E27FC236}">
                <a16:creationId xmlns:a16="http://schemas.microsoft.com/office/drawing/2014/main" id="{015B2A34-9D71-4CD2-8268-E8FD3A68B788}"/>
              </a:ext>
            </a:extLst>
          </p:cNvPr>
          <p:cNvSpPr>
            <a:spLocks noGrp="1"/>
          </p:cNvSpPr>
          <p:nvPr>
            <p:ph type="body" sz="quarter" idx="23"/>
          </p:nvPr>
        </p:nvSpPr>
        <p:spPr>
          <a:xfrm>
            <a:off x="2279650" y="3069693"/>
            <a:ext cx="3816350" cy="1152525"/>
          </a:xfrm>
        </p:spPr>
        <p:txBody>
          <a:bodyPr vert="horz" lIns="72000" tIns="36000" rIns="72000" bIns="36000" rtlCol="0" anchor="ctr">
            <a:noAutofit/>
          </a:bodyPr>
          <a:lstStyle>
            <a:lvl1pPr>
              <a:defRPr lang="de-DE" sz="1600" dirty="0" smtClean="0"/>
            </a:lvl1pPr>
            <a:lvl2pPr>
              <a:defRPr lang="de-DE" sz="1600" dirty="0" smtClean="0"/>
            </a:lvl2pPr>
            <a:lvl3pPr>
              <a:defRPr lang="de-DE" sz="1400" dirty="0" smtClean="0"/>
            </a:lvl3pPr>
            <a:lvl4pPr>
              <a:defRPr lang="de-DE" sz="1400" dirty="0" smtClean="0"/>
            </a:lvl4pPr>
            <a:lvl5pPr>
              <a:defRPr lang="de-DE"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1" name="Textplatzhalter 4">
            <a:extLst>
              <a:ext uri="{FF2B5EF4-FFF2-40B4-BE49-F238E27FC236}">
                <a16:creationId xmlns:a16="http://schemas.microsoft.com/office/drawing/2014/main" id="{4D6FF282-1A9C-4D2B-BACB-5736D101E888}"/>
              </a:ext>
            </a:extLst>
          </p:cNvPr>
          <p:cNvSpPr>
            <a:spLocks noGrp="1"/>
          </p:cNvSpPr>
          <p:nvPr>
            <p:ph type="body" sz="quarter" idx="24"/>
          </p:nvPr>
        </p:nvSpPr>
        <p:spPr>
          <a:xfrm>
            <a:off x="2279650" y="4797425"/>
            <a:ext cx="3816350" cy="1152525"/>
          </a:xfrm>
        </p:spPr>
        <p:txBody>
          <a:bodyPr vert="horz" lIns="72000" tIns="36000" rIns="72000" bIns="36000" rtlCol="0" anchor="ctr">
            <a:noAutofit/>
          </a:bodyPr>
          <a:lstStyle>
            <a:lvl1pPr>
              <a:defRPr lang="de-DE" sz="1600" dirty="0" smtClean="0"/>
            </a:lvl1pPr>
            <a:lvl2pPr>
              <a:defRPr lang="de-DE" sz="1600" dirty="0" smtClean="0"/>
            </a:lvl2pPr>
            <a:lvl3pPr>
              <a:defRPr lang="de-DE" sz="1400" dirty="0" smtClean="0"/>
            </a:lvl3pPr>
            <a:lvl4pPr>
              <a:defRPr lang="de-DE" sz="1400" dirty="0" smtClean="0"/>
            </a:lvl4pPr>
            <a:lvl5pPr>
              <a:defRPr lang="de-DE"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50240665"/>
      </p:ext>
    </p:extLst>
  </p:cSld>
  <p:clrMapOvr>
    <a:masterClrMapping/>
  </p:clrMapOvr>
  <p:extLst>
    <p:ext uri="{DCECCB84-F9BA-43D5-87BE-67443E8EF086}">
      <p15:sldGuideLst xmlns:p15="http://schemas.microsoft.com/office/powerpoint/2012/main">
        <p15:guide id="1" pos="3840">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_Six Texts_">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3670-41C8-40A4-B576-5332B400D9E8}"/>
              </a:ext>
            </a:extLst>
          </p:cNvPr>
          <p:cNvSpPr>
            <a:spLocks noGrp="1"/>
          </p:cNvSpPr>
          <p:nvPr>
            <p:ph type="title" hasCustomPrompt="1"/>
          </p:nvPr>
        </p:nvSpPr>
        <p:spPr>
          <a:xfrm>
            <a:off x="695400" y="404812"/>
            <a:ext cx="10801200" cy="647701"/>
          </a:xfrm>
        </p:spPr>
        <p:txBody>
          <a:bodyPr/>
          <a:lstStyle/>
          <a:p>
            <a:r>
              <a:rPr lang="en-AU" noProof="0"/>
              <a:t>Click to edit Master title style</a:t>
            </a:r>
            <a:endParaRPr lang="en-AU" noProof="0" dirty="0"/>
          </a:p>
        </p:txBody>
      </p:sp>
      <p:sp>
        <p:nvSpPr>
          <p:cNvPr id="4" name="Bildplatzhalter 3">
            <a:extLst>
              <a:ext uri="{FF2B5EF4-FFF2-40B4-BE49-F238E27FC236}">
                <a16:creationId xmlns:a16="http://schemas.microsoft.com/office/drawing/2014/main" id="{6D38EFD8-6EB5-497C-899D-6A2F428085FA}"/>
              </a:ext>
            </a:extLst>
          </p:cNvPr>
          <p:cNvSpPr>
            <a:spLocks noGrp="1" noChangeAspect="1"/>
          </p:cNvSpPr>
          <p:nvPr>
            <p:ph type="pic" sz="quarter" idx="16" hasCustomPrompt="1"/>
          </p:nvPr>
        </p:nvSpPr>
        <p:spPr>
          <a:xfrm>
            <a:off x="770573" y="1341438"/>
            <a:ext cx="1152525" cy="1152525"/>
          </a:xfrm>
          <a:solidFill>
            <a:schemeClr val="bg1">
              <a:lumMod val="95000"/>
            </a:schemeClr>
          </a:solidFill>
        </p:spPr>
        <p:txBody>
          <a:bodyPr/>
          <a:lstStyle>
            <a:lvl1pPr>
              <a:buFontTx/>
              <a:buNone/>
              <a:defRPr>
                <a:solidFill>
                  <a:srgbClr val="FF0000"/>
                </a:solidFill>
              </a:defRPr>
            </a:lvl1pPr>
          </a:lstStyle>
          <a:p>
            <a:r>
              <a:rPr lang="en-AU"/>
              <a:t>Icon</a:t>
            </a:r>
            <a:endParaRPr lang="en-AU" dirty="0"/>
          </a:p>
        </p:txBody>
      </p:sp>
      <p:sp>
        <p:nvSpPr>
          <p:cNvPr id="13" name="Bildplatzhalter 3">
            <a:extLst>
              <a:ext uri="{FF2B5EF4-FFF2-40B4-BE49-F238E27FC236}">
                <a16:creationId xmlns:a16="http://schemas.microsoft.com/office/drawing/2014/main" id="{BFE86192-81E9-4B8E-A962-FDB8ABBBE52D}"/>
              </a:ext>
            </a:extLst>
          </p:cNvPr>
          <p:cNvSpPr>
            <a:spLocks noGrp="1" noChangeAspect="1"/>
          </p:cNvSpPr>
          <p:nvPr>
            <p:ph type="pic" sz="quarter" idx="17" hasCustomPrompt="1"/>
          </p:nvPr>
        </p:nvSpPr>
        <p:spPr>
          <a:xfrm>
            <a:off x="770573" y="3069694"/>
            <a:ext cx="1152525" cy="1152525"/>
          </a:xfrm>
          <a:solidFill>
            <a:schemeClr val="bg1">
              <a:lumMod val="95000"/>
            </a:schemeClr>
          </a:solidFill>
        </p:spPr>
        <p:txBody>
          <a:bodyPr/>
          <a:lstStyle>
            <a:lvl1pPr>
              <a:buFontTx/>
              <a:buNone/>
              <a:defRPr>
                <a:solidFill>
                  <a:srgbClr val="FF0000"/>
                </a:solidFill>
              </a:defRPr>
            </a:lvl1pPr>
          </a:lstStyle>
          <a:p>
            <a:r>
              <a:rPr lang="en-AU"/>
              <a:t>Icon</a:t>
            </a:r>
            <a:endParaRPr lang="en-AU" dirty="0"/>
          </a:p>
        </p:txBody>
      </p:sp>
      <p:sp>
        <p:nvSpPr>
          <p:cNvPr id="14" name="Bildplatzhalter 3">
            <a:extLst>
              <a:ext uri="{FF2B5EF4-FFF2-40B4-BE49-F238E27FC236}">
                <a16:creationId xmlns:a16="http://schemas.microsoft.com/office/drawing/2014/main" id="{A478049B-F53F-414F-99EF-F7CA48106632}"/>
              </a:ext>
            </a:extLst>
          </p:cNvPr>
          <p:cNvSpPr>
            <a:spLocks noGrp="1" noChangeAspect="1"/>
          </p:cNvSpPr>
          <p:nvPr>
            <p:ph type="pic" sz="quarter" idx="18" hasCustomPrompt="1"/>
          </p:nvPr>
        </p:nvSpPr>
        <p:spPr>
          <a:xfrm>
            <a:off x="770573" y="4797950"/>
            <a:ext cx="1152525" cy="1152525"/>
          </a:xfrm>
          <a:solidFill>
            <a:schemeClr val="bg1">
              <a:lumMod val="95000"/>
            </a:schemeClr>
          </a:solidFill>
        </p:spPr>
        <p:txBody>
          <a:bodyPr/>
          <a:lstStyle>
            <a:lvl1pPr>
              <a:buFontTx/>
              <a:buNone/>
              <a:defRPr>
                <a:solidFill>
                  <a:srgbClr val="FF0000"/>
                </a:solidFill>
              </a:defRPr>
            </a:lvl1pPr>
          </a:lstStyle>
          <a:p>
            <a:r>
              <a:rPr lang="en-AU"/>
              <a:t>Icon</a:t>
            </a:r>
            <a:endParaRPr lang="en-AU" dirty="0"/>
          </a:p>
        </p:txBody>
      </p:sp>
      <p:sp>
        <p:nvSpPr>
          <p:cNvPr id="16" name="Bildplatzhalter 3">
            <a:extLst>
              <a:ext uri="{FF2B5EF4-FFF2-40B4-BE49-F238E27FC236}">
                <a16:creationId xmlns:a16="http://schemas.microsoft.com/office/drawing/2014/main" id="{E7792435-800F-44A6-AA57-52C055D4609A}"/>
              </a:ext>
            </a:extLst>
          </p:cNvPr>
          <p:cNvSpPr>
            <a:spLocks noGrp="1" noChangeAspect="1"/>
          </p:cNvSpPr>
          <p:nvPr>
            <p:ph type="pic" sz="quarter" idx="19" hasCustomPrompt="1"/>
          </p:nvPr>
        </p:nvSpPr>
        <p:spPr>
          <a:xfrm>
            <a:off x="6318773" y="1341438"/>
            <a:ext cx="1152525" cy="1152525"/>
          </a:xfrm>
          <a:solidFill>
            <a:schemeClr val="bg1">
              <a:lumMod val="95000"/>
            </a:schemeClr>
          </a:solidFill>
        </p:spPr>
        <p:txBody>
          <a:bodyPr/>
          <a:lstStyle>
            <a:lvl1pPr>
              <a:buFontTx/>
              <a:buNone/>
              <a:defRPr>
                <a:solidFill>
                  <a:srgbClr val="FF0000"/>
                </a:solidFill>
              </a:defRPr>
            </a:lvl1pPr>
          </a:lstStyle>
          <a:p>
            <a:r>
              <a:rPr lang="en-AU"/>
              <a:t>Icon</a:t>
            </a:r>
            <a:endParaRPr lang="en-AU" dirty="0"/>
          </a:p>
        </p:txBody>
      </p:sp>
      <p:sp>
        <p:nvSpPr>
          <p:cNvPr id="18" name="Bildplatzhalter 3">
            <a:extLst>
              <a:ext uri="{FF2B5EF4-FFF2-40B4-BE49-F238E27FC236}">
                <a16:creationId xmlns:a16="http://schemas.microsoft.com/office/drawing/2014/main" id="{D345606B-B968-4664-901F-C35386397617}"/>
              </a:ext>
            </a:extLst>
          </p:cNvPr>
          <p:cNvSpPr>
            <a:spLocks noGrp="1" noChangeAspect="1"/>
          </p:cNvSpPr>
          <p:nvPr>
            <p:ph type="pic" sz="quarter" idx="21" hasCustomPrompt="1"/>
          </p:nvPr>
        </p:nvSpPr>
        <p:spPr>
          <a:xfrm>
            <a:off x="6318773" y="3069694"/>
            <a:ext cx="1152525" cy="1152525"/>
          </a:xfrm>
          <a:solidFill>
            <a:schemeClr val="bg1">
              <a:lumMod val="95000"/>
            </a:schemeClr>
          </a:solidFill>
        </p:spPr>
        <p:txBody>
          <a:bodyPr/>
          <a:lstStyle>
            <a:lvl1pPr>
              <a:buFontTx/>
              <a:buNone/>
              <a:defRPr>
                <a:solidFill>
                  <a:srgbClr val="FF0000"/>
                </a:solidFill>
              </a:defRPr>
            </a:lvl1pPr>
          </a:lstStyle>
          <a:p>
            <a:r>
              <a:rPr lang="en-AU"/>
              <a:t>Icon</a:t>
            </a:r>
            <a:endParaRPr lang="en-AU" dirty="0"/>
          </a:p>
        </p:txBody>
      </p:sp>
      <p:sp>
        <p:nvSpPr>
          <p:cNvPr id="20" name="Bildplatzhalter 3">
            <a:extLst>
              <a:ext uri="{FF2B5EF4-FFF2-40B4-BE49-F238E27FC236}">
                <a16:creationId xmlns:a16="http://schemas.microsoft.com/office/drawing/2014/main" id="{E237ED37-6D4F-4ECA-8A34-C6B48C346376}"/>
              </a:ext>
            </a:extLst>
          </p:cNvPr>
          <p:cNvSpPr>
            <a:spLocks noGrp="1" noChangeAspect="1"/>
          </p:cNvSpPr>
          <p:nvPr>
            <p:ph type="pic" sz="quarter" idx="23" hasCustomPrompt="1"/>
          </p:nvPr>
        </p:nvSpPr>
        <p:spPr>
          <a:xfrm>
            <a:off x="6318773" y="4797950"/>
            <a:ext cx="1152525" cy="1152525"/>
          </a:xfrm>
          <a:solidFill>
            <a:schemeClr val="bg1">
              <a:lumMod val="95000"/>
            </a:schemeClr>
          </a:solidFill>
        </p:spPr>
        <p:txBody>
          <a:bodyPr/>
          <a:lstStyle>
            <a:lvl1pPr>
              <a:buFontTx/>
              <a:buNone/>
              <a:defRPr>
                <a:solidFill>
                  <a:srgbClr val="FF0000"/>
                </a:solidFill>
              </a:defRPr>
            </a:lvl1pPr>
          </a:lstStyle>
          <a:p>
            <a:r>
              <a:rPr lang="en-AU"/>
              <a:t>Icon</a:t>
            </a:r>
            <a:endParaRPr lang="en-AU" dirty="0"/>
          </a:p>
        </p:txBody>
      </p:sp>
      <p:sp>
        <p:nvSpPr>
          <p:cNvPr id="15" name="Date Placeholder 14">
            <a:extLst>
              <a:ext uri="{FF2B5EF4-FFF2-40B4-BE49-F238E27FC236}">
                <a16:creationId xmlns:a16="http://schemas.microsoft.com/office/drawing/2014/main" id="{A90C1C5D-6355-46C2-A19B-2E9801C7FB51}"/>
              </a:ext>
            </a:extLst>
          </p:cNvPr>
          <p:cNvSpPr>
            <a:spLocks noGrp="1"/>
          </p:cNvSpPr>
          <p:nvPr>
            <p:ph type="dt" sz="half" idx="25"/>
          </p:nvPr>
        </p:nvSpPr>
        <p:spPr/>
        <p:txBody>
          <a:bodyPr/>
          <a:lstStyle/>
          <a:p>
            <a:fld id="{173ECFCF-846F-4CAF-A06D-0F05BB3499C8}" type="datetime1">
              <a:rPr lang="en-AU" smtClean="0"/>
              <a:pPr/>
              <a:t>14/04/2025</a:t>
            </a:fld>
            <a:endParaRPr lang="en-AU" dirty="0"/>
          </a:p>
        </p:txBody>
      </p:sp>
      <p:sp>
        <p:nvSpPr>
          <p:cNvPr id="22" name="Footer Placeholder 21">
            <a:extLst>
              <a:ext uri="{FF2B5EF4-FFF2-40B4-BE49-F238E27FC236}">
                <a16:creationId xmlns:a16="http://schemas.microsoft.com/office/drawing/2014/main" id="{D92468F3-F2C1-443C-924B-05BE457777AF}"/>
              </a:ext>
            </a:extLst>
          </p:cNvPr>
          <p:cNvSpPr>
            <a:spLocks noGrp="1"/>
          </p:cNvSpPr>
          <p:nvPr>
            <p:ph type="ftr" sz="quarter" idx="26"/>
          </p:nvPr>
        </p:nvSpPr>
        <p:spPr/>
        <p:txBody>
          <a:bodyPr/>
          <a:lstStyle/>
          <a:p>
            <a:endParaRPr lang="en-AU" dirty="0"/>
          </a:p>
        </p:txBody>
      </p:sp>
      <p:sp>
        <p:nvSpPr>
          <p:cNvPr id="23" name="Slide Number Placeholder 22">
            <a:extLst>
              <a:ext uri="{FF2B5EF4-FFF2-40B4-BE49-F238E27FC236}">
                <a16:creationId xmlns:a16="http://schemas.microsoft.com/office/drawing/2014/main" id="{0CF34C6B-85C7-4056-AEA8-A46ABA72B892}"/>
              </a:ext>
            </a:extLst>
          </p:cNvPr>
          <p:cNvSpPr>
            <a:spLocks noGrp="1"/>
          </p:cNvSpPr>
          <p:nvPr>
            <p:ph type="sldNum" sz="quarter" idx="27"/>
          </p:nvPr>
        </p:nvSpPr>
        <p:spPr/>
        <p:txBody>
          <a:bodyPr/>
          <a:lstStyle/>
          <a:p>
            <a:r>
              <a:rPr lang="en-AU"/>
              <a:t>PAGE </a:t>
            </a:r>
            <a:fld id="{A3C95664-294C-48C7-AA49-72A703BEEC9D}" type="slidenum">
              <a:rPr lang="en-AU" smtClean="0"/>
              <a:pPr/>
              <a:t>‹#›</a:t>
            </a:fld>
            <a:endParaRPr lang="en-AU" dirty="0"/>
          </a:p>
        </p:txBody>
      </p:sp>
      <p:sp>
        <p:nvSpPr>
          <p:cNvPr id="24" name="Textplatzhalter 4">
            <a:extLst>
              <a:ext uri="{FF2B5EF4-FFF2-40B4-BE49-F238E27FC236}">
                <a16:creationId xmlns:a16="http://schemas.microsoft.com/office/drawing/2014/main" id="{AA76A032-E8F9-4425-BB01-80DAC9CD160D}"/>
              </a:ext>
            </a:extLst>
          </p:cNvPr>
          <p:cNvSpPr>
            <a:spLocks noGrp="1"/>
          </p:cNvSpPr>
          <p:nvPr>
            <p:ph type="body" sz="quarter" idx="28"/>
          </p:nvPr>
        </p:nvSpPr>
        <p:spPr>
          <a:xfrm>
            <a:off x="2278801" y="1341438"/>
            <a:ext cx="3670200" cy="1152525"/>
          </a:xfrm>
        </p:spPr>
        <p:txBody>
          <a:bodyPr vert="horz" lIns="72000" tIns="36000" rIns="72000" bIns="36000" rtlCol="0" anchor="ctr">
            <a:noAutofit/>
          </a:bodyPr>
          <a:lstStyle>
            <a:lvl1pPr>
              <a:defRPr lang="de-DE" sz="1600" dirty="0" smtClean="0"/>
            </a:lvl1pPr>
            <a:lvl2pPr>
              <a:defRPr lang="de-DE" sz="1600" dirty="0" smtClean="0"/>
            </a:lvl2pPr>
            <a:lvl3pPr>
              <a:defRPr lang="de-DE" sz="1400" dirty="0" smtClean="0"/>
            </a:lvl3pPr>
            <a:lvl4pPr>
              <a:defRPr lang="de-DE" sz="1400" dirty="0" smtClean="0"/>
            </a:lvl4pPr>
            <a:lvl5pPr>
              <a:defRPr lang="de-DE"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5" name="Textplatzhalter 4">
            <a:extLst>
              <a:ext uri="{FF2B5EF4-FFF2-40B4-BE49-F238E27FC236}">
                <a16:creationId xmlns:a16="http://schemas.microsoft.com/office/drawing/2014/main" id="{99F731C5-339F-4E98-B219-524B0AD55C75}"/>
              </a:ext>
            </a:extLst>
          </p:cNvPr>
          <p:cNvSpPr>
            <a:spLocks noGrp="1"/>
          </p:cNvSpPr>
          <p:nvPr>
            <p:ph type="body" sz="quarter" idx="29"/>
          </p:nvPr>
        </p:nvSpPr>
        <p:spPr>
          <a:xfrm>
            <a:off x="2278801" y="3069693"/>
            <a:ext cx="3670200" cy="1152525"/>
          </a:xfrm>
        </p:spPr>
        <p:txBody>
          <a:bodyPr vert="horz" lIns="72000" tIns="36000" rIns="72000" bIns="36000" rtlCol="0" anchor="ctr">
            <a:noAutofit/>
          </a:bodyPr>
          <a:lstStyle>
            <a:lvl1pPr>
              <a:defRPr lang="de-DE" sz="1600" dirty="0" smtClean="0"/>
            </a:lvl1pPr>
            <a:lvl2pPr>
              <a:defRPr lang="de-DE" sz="1600" dirty="0" smtClean="0"/>
            </a:lvl2pPr>
            <a:lvl3pPr>
              <a:defRPr lang="de-DE" sz="1400" dirty="0" smtClean="0"/>
            </a:lvl3pPr>
            <a:lvl4pPr>
              <a:defRPr lang="de-DE" sz="1400" dirty="0" smtClean="0"/>
            </a:lvl4pPr>
            <a:lvl5pPr>
              <a:defRPr lang="de-DE"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6" name="Textplatzhalter 4">
            <a:extLst>
              <a:ext uri="{FF2B5EF4-FFF2-40B4-BE49-F238E27FC236}">
                <a16:creationId xmlns:a16="http://schemas.microsoft.com/office/drawing/2014/main" id="{91DCED1B-0ABA-438E-9149-253A0FF407FC}"/>
              </a:ext>
            </a:extLst>
          </p:cNvPr>
          <p:cNvSpPr>
            <a:spLocks noGrp="1"/>
          </p:cNvSpPr>
          <p:nvPr>
            <p:ph type="body" sz="quarter" idx="30"/>
          </p:nvPr>
        </p:nvSpPr>
        <p:spPr>
          <a:xfrm>
            <a:off x="2278801" y="4797425"/>
            <a:ext cx="3670200" cy="1152525"/>
          </a:xfrm>
        </p:spPr>
        <p:txBody>
          <a:bodyPr vert="horz" lIns="72000" tIns="36000" rIns="72000" bIns="36000" rtlCol="0" anchor="ctr">
            <a:noAutofit/>
          </a:bodyPr>
          <a:lstStyle>
            <a:lvl1pPr>
              <a:defRPr lang="de-DE" sz="1600" dirty="0" smtClean="0"/>
            </a:lvl1pPr>
            <a:lvl2pPr>
              <a:defRPr lang="de-DE" sz="1600" dirty="0" smtClean="0"/>
            </a:lvl2pPr>
            <a:lvl3pPr>
              <a:defRPr lang="de-DE" sz="1400" dirty="0" smtClean="0"/>
            </a:lvl3pPr>
            <a:lvl4pPr>
              <a:defRPr lang="de-DE" sz="1400" dirty="0" smtClean="0"/>
            </a:lvl4pPr>
            <a:lvl5pPr>
              <a:defRPr lang="de-DE"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7" name="Textplatzhalter 4">
            <a:extLst>
              <a:ext uri="{FF2B5EF4-FFF2-40B4-BE49-F238E27FC236}">
                <a16:creationId xmlns:a16="http://schemas.microsoft.com/office/drawing/2014/main" id="{AE5C34FB-ACC8-4E2C-9158-FCF212560C69}"/>
              </a:ext>
            </a:extLst>
          </p:cNvPr>
          <p:cNvSpPr>
            <a:spLocks noGrp="1"/>
          </p:cNvSpPr>
          <p:nvPr>
            <p:ph type="body" sz="quarter" idx="31"/>
          </p:nvPr>
        </p:nvSpPr>
        <p:spPr>
          <a:xfrm>
            <a:off x="7826401" y="1341438"/>
            <a:ext cx="3670200" cy="1152525"/>
          </a:xfrm>
        </p:spPr>
        <p:txBody>
          <a:bodyPr vert="horz" lIns="72000" tIns="36000" rIns="72000" bIns="36000" rtlCol="0" anchor="ctr">
            <a:noAutofit/>
          </a:bodyPr>
          <a:lstStyle>
            <a:lvl1pPr>
              <a:defRPr lang="de-DE" sz="1600" dirty="0" smtClean="0"/>
            </a:lvl1pPr>
            <a:lvl2pPr>
              <a:defRPr lang="de-DE" sz="1600" dirty="0" smtClean="0"/>
            </a:lvl2pPr>
            <a:lvl3pPr>
              <a:defRPr lang="de-DE" sz="1400" dirty="0" smtClean="0"/>
            </a:lvl3pPr>
            <a:lvl4pPr>
              <a:defRPr lang="de-DE" sz="1400" dirty="0" smtClean="0"/>
            </a:lvl4pPr>
            <a:lvl5pPr>
              <a:defRPr lang="de-DE"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8" name="Textplatzhalter 4">
            <a:extLst>
              <a:ext uri="{FF2B5EF4-FFF2-40B4-BE49-F238E27FC236}">
                <a16:creationId xmlns:a16="http://schemas.microsoft.com/office/drawing/2014/main" id="{B62625D6-5406-4962-B0F7-46827130B4B4}"/>
              </a:ext>
            </a:extLst>
          </p:cNvPr>
          <p:cNvSpPr>
            <a:spLocks noGrp="1"/>
          </p:cNvSpPr>
          <p:nvPr>
            <p:ph type="body" sz="quarter" idx="32"/>
          </p:nvPr>
        </p:nvSpPr>
        <p:spPr>
          <a:xfrm>
            <a:off x="7826401" y="3069693"/>
            <a:ext cx="3670200" cy="1152525"/>
          </a:xfrm>
        </p:spPr>
        <p:txBody>
          <a:bodyPr vert="horz" lIns="72000" tIns="36000" rIns="72000" bIns="36000" rtlCol="0" anchor="ctr">
            <a:noAutofit/>
          </a:bodyPr>
          <a:lstStyle>
            <a:lvl1pPr>
              <a:defRPr lang="de-DE" sz="1600" dirty="0" smtClean="0"/>
            </a:lvl1pPr>
            <a:lvl2pPr>
              <a:defRPr lang="de-DE" sz="1600" dirty="0" smtClean="0"/>
            </a:lvl2pPr>
            <a:lvl3pPr>
              <a:defRPr lang="de-DE" sz="1400" dirty="0" smtClean="0"/>
            </a:lvl3pPr>
            <a:lvl4pPr>
              <a:defRPr lang="de-DE" sz="1400" dirty="0" smtClean="0"/>
            </a:lvl4pPr>
            <a:lvl5pPr>
              <a:defRPr lang="de-DE"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9" name="Textplatzhalter 4">
            <a:extLst>
              <a:ext uri="{FF2B5EF4-FFF2-40B4-BE49-F238E27FC236}">
                <a16:creationId xmlns:a16="http://schemas.microsoft.com/office/drawing/2014/main" id="{DC18CF81-0F8B-4A85-94D8-80281E7D98DA}"/>
              </a:ext>
            </a:extLst>
          </p:cNvPr>
          <p:cNvSpPr>
            <a:spLocks noGrp="1"/>
          </p:cNvSpPr>
          <p:nvPr>
            <p:ph type="body" sz="quarter" idx="33"/>
          </p:nvPr>
        </p:nvSpPr>
        <p:spPr>
          <a:xfrm>
            <a:off x="7826401" y="4797425"/>
            <a:ext cx="3670200" cy="1152525"/>
          </a:xfrm>
        </p:spPr>
        <p:txBody>
          <a:bodyPr vert="horz" lIns="72000" tIns="36000" rIns="72000" bIns="36000" rtlCol="0" anchor="ctr">
            <a:noAutofit/>
          </a:bodyPr>
          <a:lstStyle>
            <a:lvl1pPr>
              <a:defRPr lang="de-DE" sz="1600" dirty="0" smtClean="0"/>
            </a:lvl1pPr>
            <a:lvl2pPr>
              <a:defRPr lang="de-DE" sz="1600" dirty="0" smtClean="0"/>
            </a:lvl2pPr>
            <a:lvl3pPr>
              <a:defRPr lang="de-DE" sz="1400" dirty="0" smtClean="0"/>
            </a:lvl3pPr>
            <a:lvl4pPr>
              <a:defRPr lang="de-DE" sz="1400" dirty="0" smtClean="0"/>
            </a:lvl4pPr>
            <a:lvl5pPr>
              <a:defRPr lang="de-DE"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142339538"/>
      </p:ext>
    </p:extLst>
  </p:cSld>
  <p:clrMapOvr>
    <a:masterClrMapping/>
  </p:clrMapOvr>
  <p:extLst>
    <p:ext uri="{DCECCB84-F9BA-43D5-87BE-67443E8EF086}">
      <p15:sldGuideLst xmlns:p15="http://schemas.microsoft.com/office/powerpoint/2012/main">
        <p15:guide id="1" pos="3840">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_List with Triangles_">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C9E1-821F-442E-959C-5392390FA66D}"/>
              </a:ext>
            </a:extLst>
          </p:cNvPr>
          <p:cNvSpPr>
            <a:spLocks noGrp="1"/>
          </p:cNvSpPr>
          <p:nvPr>
            <p:ph type="title" hasCustomPrompt="1"/>
          </p:nvPr>
        </p:nvSpPr>
        <p:spPr/>
        <p:txBody>
          <a:bodyPr/>
          <a:lstStyle/>
          <a:p>
            <a:r>
              <a:rPr lang="en-AU"/>
              <a:t>Click to edit Master title style</a:t>
            </a:r>
            <a:endParaRPr lang="en-AU" dirty="0"/>
          </a:p>
        </p:txBody>
      </p:sp>
      <p:sp>
        <p:nvSpPr>
          <p:cNvPr id="8" name="Textplatzhalter 7">
            <a:extLst>
              <a:ext uri="{FF2B5EF4-FFF2-40B4-BE49-F238E27FC236}">
                <a16:creationId xmlns:a16="http://schemas.microsoft.com/office/drawing/2014/main" id="{28A9D336-D7FE-41FA-8F16-9C1F2FF82F44}"/>
              </a:ext>
            </a:extLst>
          </p:cNvPr>
          <p:cNvSpPr>
            <a:spLocks noGrp="1"/>
          </p:cNvSpPr>
          <p:nvPr>
            <p:ph type="body" sz="quarter" idx="12" hasCustomPrompt="1"/>
          </p:nvPr>
        </p:nvSpPr>
        <p:spPr>
          <a:xfrm>
            <a:off x="695401" y="1311593"/>
            <a:ext cx="2520000" cy="1080000"/>
          </a:xfrm>
        </p:spPr>
        <p:txBody>
          <a:bodyPr anchor="t" anchorCtr="1">
            <a:normAutofit/>
          </a:bodyPr>
          <a:lstStyle>
            <a:lvl1pPr marL="0" indent="0">
              <a:spcBef>
                <a:spcPts val="0"/>
              </a:spcBef>
              <a:buFontTx/>
              <a:buNone/>
              <a:defRPr sz="1400"/>
            </a:lvl1pPr>
          </a:lstStyle>
          <a:p>
            <a:pPr lvl="0"/>
            <a:r>
              <a:rPr lang="en-AU"/>
              <a:t>Click to edit Master text style</a:t>
            </a:r>
            <a:endParaRPr lang="en-AU" dirty="0"/>
          </a:p>
        </p:txBody>
      </p:sp>
      <p:sp>
        <p:nvSpPr>
          <p:cNvPr id="28" name="Textplatzhalter 7">
            <a:extLst>
              <a:ext uri="{FF2B5EF4-FFF2-40B4-BE49-F238E27FC236}">
                <a16:creationId xmlns:a16="http://schemas.microsoft.com/office/drawing/2014/main" id="{AE96D561-D38A-4D87-BC47-85D7A83B7281}"/>
              </a:ext>
            </a:extLst>
          </p:cNvPr>
          <p:cNvSpPr>
            <a:spLocks noGrp="1"/>
          </p:cNvSpPr>
          <p:nvPr>
            <p:ph type="body" sz="quarter" idx="17" hasCustomPrompt="1"/>
          </p:nvPr>
        </p:nvSpPr>
        <p:spPr>
          <a:xfrm>
            <a:off x="1055528" y="2509342"/>
            <a:ext cx="1584000" cy="544791"/>
          </a:xfrm>
        </p:spPr>
        <p:txBody>
          <a:bodyPr>
            <a:normAutofit/>
          </a:bodyPr>
          <a:lstStyle>
            <a:lvl1pPr marL="0" indent="0" algn="ctr">
              <a:spcBef>
                <a:spcPts val="0"/>
              </a:spcBef>
              <a:buFontTx/>
              <a:buNone/>
              <a:defRPr sz="1400" b="1"/>
            </a:lvl1pPr>
          </a:lstStyle>
          <a:p>
            <a:pPr lvl="0"/>
            <a:r>
              <a:rPr lang="en-AU" noProof="0"/>
              <a:t>Click to edit Master text style</a:t>
            </a:r>
            <a:endParaRPr lang="en-AU" noProof="0" dirty="0"/>
          </a:p>
        </p:txBody>
      </p:sp>
      <p:sp>
        <p:nvSpPr>
          <p:cNvPr id="23" name="Textfeld 22">
            <a:extLst>
              <a:ext uri="{FF2B5EF4-FFF2-40B4-BE49-F238E27FC236}">
                <a16:creationId xmlns:a16="http://schemas.microsoft.com/office/drawing/2014/main" id="{F2A81C91-6168-437F-9EA0-CFF9D0F04AD3}"/>
              </a:ext>
            </a:extLst>
          </p:cNvPr>
          <p:cNvSpPr txBox="1"/>
          <p:nvPr/>
        </p:nvSpPr>
        <p:spPr>
          <a:xfrm>
            <a:off x="1689064" y="3109695"/>
            <a:ext cx="316928" cy="442035"/>
          </a:xfrm>
          <a:prstGeom prst="rect">
            <a:avLst/>
          </a:prstGeom>
          <a:noFill/>
        </p:spPr>
        <p:txBody>
          <a:bodyPr wrap="none" lIns="72000" tIns="36000" rIns="72000" bIns="36000" rtlCol="0">
            <a:spAutoFit/>
          </a:bodyPr>
          <a:lstStyle/>
          <a:p>
            <a:pPr algn="ctr"/>
            <a:r>
              <a:rPr lang="en-AU" sz="2400">
                <a:solidFill>
                  <a:schemeClr val="accent4"/>
                </a:solidFill>
              </a:rPr>
              <a:t>1</a:t>
            </a:r>
            <a:endParaRPr lang="en-AU" sz="2400" dirty="0">
              <a:solidFill>
                <a:schemeClr val="accent4"/>
              </a:solidFill>
            </a:endParaRPr>
          </a:p>
        </p:txBody>
      </p:sp>
      <p:sp>
        <p:nvSpPr>
          <p:cNvPr id="16" name="Gleichschenkliges Dreieck 15">
            <a:extLst>
              <a:ext uri="{FF2B5EF4-FFF2-40B4-BE49-F238E27FC236}">
                <a16:creationId xmlns:a16="http://schemas.microsoft.com/office/drawing/2014/main" id="{0FD101D4-92AB-498B-AFE9-FC6F8BE6D0A6}"/>
              </a:ext>
            </a:extLst>
          </p:cNvPr>
          <p:cNvSpPr/>
          <p:nvPr/>
        </p:nvSpPr>
        <p:spPr>
          <a:xfrm flipV="1">
            <a:off x="839416" y="2564903"/>
            <a:ext cx="2016224" cy="1656185"/>
          </a:xfrm>
          <a:custGeom>
            <a:avLst/>
            <a:gdLst>
              <a:gd name="connsiteX0" fmla="*/ 0 w 2016224"/>
              <a:gd name="connsiteY0" fmla="*/ 2000999 h 2000999"/>
              <a:gd name="connsiteX1" fmla="*/ 1008112 w 2016224"/>
              <a:gd name="connsiteY1" fmla="*/ 0 h 2000999"/>
              <a:gd name="connsiteX2" fmla="*/ 2016224 w 2016224"/>
              <a:gd name="connsiteY2" fmla="*/ 2000999 h 2000999"/>
              <a:gd name="connsiteX3" fmla="*/ 0 w 2016224"/>
              <a:gd name="connsiteY3" fmla="*/ 2000999 h 2000999"/>
              <a:gd name="connsiteX0" fmla="*/ 0 w 2016224"/>
              <a:gd name="connsiteY0" fmla="*/ 2000999 h 2007984"/>
              <a:gd name="connsiteX1" fmla="*/ 1008112 w 2016224"/>
              <a:gd name="connsiteY1" fmla="*/ 0 h 2007984"/>
              <a:gd name="connsiteX2" fmla="*/ 2016224 w 2016224"/>
              <a:gd name="connsiteY2" fmla="*/ 2000999 h 2007984"/>
              <a:gd name="connsiteX3" fmla="*/ 843200 w 2016224"/>
              <a:gd name="connsiteY3" fmla="*/ 2007984 h 2007984"/>
              <a:gd name="connsiteX4" fmla="*/ 0 w 2016224"/>
              <a:gd name="connsiteY4" fmla="*/ 2000999 h 2007984"/>
              <a:gd name="connsiteX0" fmla="*/ 0 w 2016224"/>
              <a:gd name="connsiteY0" fmla="*/ 2000999 h 2007984"/>
              <a:gd name="connsiteX1" fmla="*/ 1008112 w 2016224"/>
              <a:gd name="connsiteY1" fmla="*/ 0 h 2007984"/>
              <a:gd name="connsiteX2" fmla="*/ 2016224 w 2016224"/>
              <a:gd name="connsiteY2" fmla="*/ 2000999 h 2007984"/>
              <a:gd name="connsiteX3" fmla="*/ 914320 w 2016224"/>
              <a:gd name="connsiteY3" fmla="*/ 2007984 h 2007984"/>
              <a:gd name="connsiteX4" fmla="*/ 843200 w 2016224"/>
              <a:gd name="connsiteY4" fmla="*/ 2007984 h 2007984"/>
              <a:gd name="connsiteX5" fmla="*/ 0 w 2016224"/>
              <a:gd name="connsiteY5" fmla="*/ 2000999 h 2007984"/>
              <a:gd name="connsiteX0" fmla="*/ 914320 w 2016224"/>
              <a:gd name="connsiteY0" fmla="*/ 2007984 h 2099424"/>
              <a:gd name="connsiteX1" fmla="*/ 843200 w 2016224"/>
              <a:gd name="connsiteY1" fmla="*/ 2007984 h 2099424"/>
              <a:gd name="connsiteX2" fmla="*/ 0 w 2016224"/>
              <a:gd name="connsiteY2" fmla="*/ 2000999 h 2099424"/>
              <a:gd name="connsiteX3" fmla="*/ 1008112 w 2016224"/>
              <a:gd name="connsiteY3" fmla="*/ 0 h 2099424"/>
              <a:gd name="connsiteX4" fmla="*/ 2016224 w 2016224"/>
              <a:gd name="connsiteY4" fmla="*/ 2000999 h 2099424"/>
              <a:gd name="connsiteX5" fmla="*/ 1005760 w 2016224"/>
              <a:gd name="connsiteY5" fmla="*/ 2099424 h 2099424"/>
              <a:gd name="connsiteX0" fmla="*/ 914320 w 2016224"/>
              <a:gd name="connsiteY0" fmla="*/ 2007984 h 2007984"/>
              <a:gd name="connsiteX1" fmla="*/ 843200 w 2016224"/>
              <a:gd name="connsiteY1" fmla="*/ 2007984 h 2007984"/>
              <a:gd name="connsiteX2" fmla="*/ 0 w 2016224"/>
              <a:gd name="connsiteY2" fmla="*/ 2000999 h 2007984"/>
              <a:gd name="connsiteX3" fmla="*/ 1008112 w 2016224"/>
              <a:gd name="connsiteY3" fmla="*/ 0 h 2007984"/>
              <a:gd name="connsiteX4" fmla="*/ 2016224 w 2016224"/>
              <a:gd name="connsiteY4" fmla="*/ 2000999 h 2007984"/>
              <a:gd name="connsiteX0" fmla="*/ 914320 w 2016224"/>
              <a:gd name="connsiteY0" fmla="*/ 2007984 h 2007984"/>
              <a:gd name="connsiteX1" fmla="*/ 0 w 2016224"/>
              <a:gd name="connsiteY1" fmla="*/ 2000999 h 2007984"/>
              <a:gd name="connsiteX2" fmla="*/ 1008112 w 2016224"/>
              <a:gd name="connsiteY2" fmla="*/ 0 h 2007984"/>
              <a:gd name="connsiteX3" fmla="*/ 2016224 w 2016224"/>
              <a:gd name="connsiteY3" fmla="*/ 2000999 h 2007984"/>
              <a:gd name="connsiteX0" fmla="*/ 0 w 2016224"/>
              <a:gd name="connsiteY0" fmla="*/ 2000999 h 2000999"/>
              <a:gd name="connsiteX1" fmla="*/ 1008112 w 2016224"/>
              <a:gd name="connsiteY1" fmla="*/ 0 h 2000999"/>
              <a:gd name="connsiteX2" fmla="*/ 2016224 w 2016224"/>
              <a:gd name="connsiteY2" fmla="*/ 2000999 h 2000999"/>
            </a:gdLst>
            <a:ahLst/>
            <a:cxnLst>
              <a:cxn ang="0">
                <a:pos x="connsiteX0" y="connsiteY0"/>
              </a:cxn>
              <a:cxn ang="0">
                <a:pos x="connsiteX1" y="connsiteY1"/>
              </a:cxn>
              <a:cxn ang="0">
                <a:pos x="connsiteX2" y="connsiteY2"/>
              </a:cxn>
            </a:cxnLst>
            <a:rect l="l" t="t" r="r" b="b"/>
            <a:pathLst>
              <a:path w="2016224" h="2000999">
                <a:moveTo>
                  <a:pt x="0" y="2000999"/>
                </a:moveTo>
                <a:lnTo>
                  <a:pt x="1008112" y="0"/>
                </a:lnTo>
                <a:lnTo>
                  <a:pt x="2016224" y="2000999"/>
                </a:lnTo>
              </a:path>
            </a:pathLst>
          </a:cu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AU" sz="1800" dirty="0"/>
          </a:p>
        </p:txBody>
      </p:sp>
      <p:sp>
        <p:nvSpPr>
          <p:cNvPr id="14" name="Textplatzhalter 7">
            <a:extLst>
              <a:ext uri="{FF2B5EF4-FFF2-40B4-BE49-F238E27FC236}">
                <a16:creationId xmlns:a16="http://schemas.microsoft.com/office/drawing/2014/main" id="{1FCFF993-7C9A-4614-A140-85D58E0DA74C}"/>
              </a:ext>
            </a:extLst>
          </p:cNvPr>
          <p:cNvSpPr>
            <a:spLocks noGrp="1"/>
          </p:cNvSpPr>
          <p:nvPr>
            <p:ph type="body" sz="quarter" idx="15" hasCustomPrompt="1"/>
          </p:nvPr>
        </p:nvSpPr>
        <p:spPr>
          <a:xfrm>
            <a:off x="2621754" y="4439920"/>
            <a:ext cx="2520000" cy="1080000"/>
          </a:xfrm>
        </p:spPr>
        <p:txBody>
          <a:bodyPr anchor="t" anchorCtr="1">
            <a:normAutofit/>
          </a:bodyPr>
          <a:lstStyle>
            <a:lvl1pPr marL="0" indent="0">
              <a:spcBef>
                <a:spcPts val="0"/>
              </a:spcBef>
              <a:buFontTx/>
              <a:buNone/>
              <a:defRPr sz="1400"/>
            </a:lvl1pPr>
          </a:lstStyle>
          <a:p>
            <a:pPr lvl="0"/>
            <a:r>
              <a:rPr lang="en-AU" noProof="0"/>
              <a:t>Click to edit Master text style</a:t>
            </a:r>
            <a:endParaRPr lang="en-AU" noProof="0" dirty="0"/>
          </a:p>
        </p:txBody>
      </p:sp>
      <p:sp>
        <p:nvSpPr>
          <p:cNvPr id="31" name="Textplatzhalter 7">
            <a:extLst>
              <a:ext uri="{FF2B5EF4-FFF2-40B4-BE49-F238E27FC236}">
                <a16:creationId xmlns:a16="http://schemas.microsoft.com/office/drawing/2014/main" id="{1938208E-50C3-4460-9774-24D74FB4C1F3}"/>
              </a:ext>
            </a:extLst>
          </p:cNvPr>
          <p:cNvSpPr>
            <a:spLocks noGrp="1"/>
          </p:cNvSpPr>
          <p:nvPr>
            <p:ph type="body" sz="quarter" idx="20" hasCustomPrompt="1"/>
          </p:nvPr>
        </p:nvSpPr>
        <p:spPr>
          <a:xfrm>
            <a:off x="3089754" y="3785713"/>
            <a:ext cx="1584000" cy="544791"/>
          </a:xfrm>
        </p:spPr>
        <p:txBody>
          <a:bodyPr>
            <a:normAutofit/>
          </a:bodyPr>
          <a:lstStyle>
            <a:lvl1pPr marL="0" indent="0" algn="ctr">
              <a:spcBef>
                <a:spcPts val="0"/>
              </a:spcBef>
              <a:buFontTx/>
              <a:buNone/>
              <a:defRPr sz="1400" b="1"/>
            </a:lvl1pPr>
          </a:lstStyle>
          <a:p>
            <a:pPr lvl="0"/>
            <a:r>
              <a:rPr lang="en-AU" noProof="0"/>
              <a:t>Click to edit Master text style</a:t>
            </a:r>
            <a:endParaRPr lang="en-AU" noProof="0" dirty="0"/>
          </a:p>
        </p:txBody>
      </p:sp>
      <p:sp>
        <p:nvSpPr>
          <p:cNvPr id="24" name="Textfeld 23">
            <a:extLst>
              <a:ext uri="{FF2B5EF4-FFF2-40B4-BE49-F238E27FC236}">
                <a16:creationId xmlns:a16="http://schemas.microsoft.com/office/drawing/2014/main" id="{11D4E8A7-8087-41DA-BA92-315C7A876466}"/>
              </a:ext>
            </a:extLst>
          </p:cNvPr>
          <p:cNvSpPr txBox="1"/>
          <p:nvPr/>
        </p:nvSpPr>
        <p:spPr>
          <a:xfrm>
            <a:off x="3723290" y="3109695"/>
            <a:ext cx="316928" cy="442035"/>
          </a:xfrm>
          <a:prstGeom prst="rect">
            <a:avLst/>
          </a:prstGeom>
          <a:noFill/>
        </p:spPr>
        <p:txBody>
          <a:bodyPr wrap="none" lIns="72000" tIns="36000" rIns="72000" bIns="36000" rtlCol="0">
            <a:spAutoFit/>
          </a:bodyPr>
          <a:lstStyle/>
          <a:p>
            <a:pPr algn="ctr"/>
            <a:r>
              <a:rPr lang="en-AU" sz="2400">
                <a:solidFill>
                  <a:schemeClr val="accent5"/>
                </a:solidFill>
              </a:rPr>
              <a:t>2</a:t>
            </a:r>
            <a:endParaRPr lang="en-AU" sz="2400" dirty="0">
              <a:solidFill>
                <a:schemeClr val="accent5"/>
              </a:solidFill>
            </a:endParaRPr>
          </a:p>
        </p:txBody>
      </p:sp>
      <p:sp>
        <p:nvSpPr>
          <p:cNvPr id="17" name="Gleichschenkliges Dreieck 15">
            <a:extLst>
              <a:ext uri="{FF2B5EF4-FFF2-40B4-BE49-F238E27FC236}">
                <a16:creationId xmlns:a16="http://schemas.microsoft.com/office/drawing/2014/main" id="{AF351F1A-3E47-457A-9185-2ADDD39EA638}"/>
              </a:ext>
            </a:extLst>
          </p:cNvPr>
          <p:cNvSpPr/>
          <p:nvPr/>
        </p:nvSpPr>
        <p:spPr>
          <a:xfrm>
            <a:off x="2873642" y="2564903"/>
            <a:ext cx="2016224" cy="1656185"/>
          </a:xfrm>
          <a:custGeom>
            <a:avLst/>
            <a:gdLst>
              <a:gd name="connsiteX0" fmla="*/ 0 w 2016224"/>
              <a:gd name="connsiteY0" fmla="*/ 2000999 h 2000999"/>
              <a:gd name="connsiteX1" fmla="*/ 1008112 w 2016224"/>
              <a:gd name="connsiteY1" fmla="*/ 0 h 2000999"/>
              <a:gd name="connsiteX2" fmla="*/ 2016224 w 2016224"/>
              <a:gd name="connsiteY2" fmla="*/ 2000999 h 2000999"/>
              <a:gd name="connsiteX3" fmla="*/ 0 w 2016224"/>
              <a:gd name="connsiteY3" fmla="*/ 2000999 h 2000999"/>
              <a:gd name="connsiteX0" fmla="*/ 0 w 2016224"/>
              <a:gd name="connsiteY0" fmla="*/ 2000999 h 2007984"/>
              <a:gd name="connsiteX1" fmla="*/ 1008112 w 2016224"/>
              <a:gd name="connsiteY1" fmla="*/ 0 h 2007984"/>
              <a:gd name="connsiteX2" fmla="*/ 2016224 w 2016224"/>
              <a:gd name="connsiteY2" fmla="*/ 2000999 h 2007984"/>
              <a:gd name="connsiteX3" fmla="*/ 843200 w 2016224"/>
              <a:gd name="connsiteY3" fmla="*/ 2007984 h 2007984"/>
              <a:gd name="connsiteX4" fmla="*/ 0 w 2016224"/>
              <a:gd name="connsiteY4" fmla="*/ 2000999 h 2007984"/>
              <a:gd name="connsiteX0" fmla="*/ 0 w 2016224"/>
              <a:gd name="connsiteY0" fmla="*/ 2000999 h 2007984"/>
              <a:gd name="connsiteX1" fmla="*/ 1008112 w 2016224"/>
              <a:gd name="connsiteY1" fmla="*/ 0 h 2007984"/>
              <a:gd name="connsiteX2" fmla="*/ 2016224 w 2016224"/>
              <a:gd name="connsiteY2" fmla="*/ 2000999 h 2007984"/>
              <a:gd name="connsiteX3" fmla="*/ 914320 w 2016224"/>
              <a:gd name="connsiteY3" fmla="*/ 2007984 h 2007984"/>
              <a:gd name="connsiteX4" fmla="*/ 843200 w 2016224"/>
              <a:gd name="connsiteY4" fmla="*/ 2007984 h 2007984"/>
              <a:gd name="connsiteX5" fmla="*/ 0 w 2016224"/>
              <a:gd name="connsiteY5" fmla="*/ 2000999 h 2007984"/>
              <a:gd name="connsiteX0" fmla="*/ 914320 w 2016224"/>
              <a:gd name="connsiteY0" fmla="*/ 2007984 h 2099424"/>
              <a:gd name="connsiteX1" fmla="*/ 843200 w 2016224"/>
              <a:gd name="connsiteY1" fmla="*/ 2007984 h 2099424"/>
              <a:gd name="connsiteX2" fmla="*/ 0 w 2016224"/>
              <a:gd name="connsiteY2" fmla="*/ 2000999 h 2099424"/>
              <a:gd name="connsiteX3" fmla="*/ 1008112 w 2016224"/>
              <a:gd name="connsiteY3" fmla="*/ 0 h 2099424"/>
              <a:gd name="connsiteX4" fmla="*/ 2016224 w 2016224"/>
              <a:gd name="connsiteY4" fmla="*/ 2000999 h 2099424"/>
              <a:gd name="connsiteX5" fmla="*/ 1005760 w 2016224"/>
              <a:gd name="connsiteY5" fmla="*/ 2099424 h 2099424"/>
              <a:gd name="connsiteX0" fmla="*/ 914320 w 2016224"/>
              <a:gd name="connsiteY0" fmla="*/ 2007984 h 2007984"/>
              <a:gd name="connsiteX1" fmla="*/ 843200 w 2016224"/>
              <a:gd name="connsiteY1" fmla="*/ 2007984 h 2007984"/>
              <a:gd name="connsiteX2" fmla="*/ 0 w 2016224"/>
              <a:gd name="connsiteY2" fmla="*/ 2000999 h 2007984"/>
              <a:gd name="connsiteX3" fmla="*/ 1008112 w 2016224"/>
              <a:gd name="connsiteY3" fmla="*/ 0 h 2007984"/>
              <a:gd name="connsiteX4" fmla="*/ 2016224 w 2016224"/>
              <a:gd name="connsiteY4" fmla="*/ 2000999 h 2007984"/>
              <a:gd name="connsiteX0" fmla="*/ 914320 w 2016224"/>
              <a:gd name="connsiteY0" fmla="*/ 2007984 h 2007984"/>
              <a:gd name="connsiteX1" fmla="*/ 0 w 2016224"/>
              <a:gd name="connsiteY1" fmla="*/ 2000999 h 2007984"/>
              <a:gd name="connsiteX2" fmla="*/ 1008112 w 2016224"/>
              <a:gd name="connsiteY2" fmla="*/ 0 h 2007984"/>
              <a:gd name="connsiteX3" fmla="*/ 2016224 w 2016224"/>
              <a:gd name="connsiteY3" fmla="*/ 2000999 h 2007984"/>
              <a:gd name="connsiteX0" fmla="*/ 0 w 2016224"/>
              <a:gd name="connsiteY0" fmla="*/ 2000999 h 2000999"/>
              <a:gd name="connsiteX1" fmla="*/ 1008112 w 2016224"/>
              <a:gd name="connsiteY1" fmla="*/ 0 h 2000999"/>
              <a:gd name="connsiteX2" fmla="*/ 2016224 w 2016224"/>
              <a:gd name="connsiteY2" fmla="*/ 2000999 h 2000999"/>
            </a:gdLst>
            <a:ahLst/>
            <a:cxnLst>
              <a:cxn ang="0">
                <a:pos x="connsiteX0" y="connsiteY0"/>
              </a:cxn>
              <a:cxn ang="0">
                <a:pos x="connsiteX1" y="connsiteY1"/>
              </a:cxn>
              <a:cxn ang="0">
                <a:pos x="connsiteX2" y="connsiteY2"/>
              </a:cxn>
            </a:cxnLst>
            <a:rect l="l" t="t" r="r" b="b"/>
            <a:pathLst>
              <a:path w="2016224" h="2000999">
                <a:moveTo>
                  <a:pt x="0" y="2000999"/>
                </a:moveTo>
                <a:lnTo>
                  <a:pt x="1008112" y="0"/>
                </a:lnTo>
                <a:lnTo>
                  <a:pt x="2016224" y="2000999"/>
                </a:lnTo>
              </a:path>
            </a:pathLst>
          </a:custGeom>
          <a:no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AU" sz="1800" dirty="0"/>
          </a:p>
        </p:txBody>
      </p:sp>
      <p:sp>
        <p:nvSpPr>
          <p:cNvPr id="9" name="Textplatzhalter 7">
            <a:extLst>
              <a:ext uri="{FF2B5EF4-FFF2-40B4-BE49-F238E27FC236}">
                <a16:creationId xmlns:a16="http://schemas.microsoft.com/office/drawing/2014/main" id="{F2B8048F-640D-40D1-8DFE-4F18F749954B}"/>
              </a:ext>
            </a:extLst>
          </p:cNvPr>
          <p:cNvSpPr>
            <a:spLocks noGrp="1"/>
          </p:cNvSpPr>
          <p:nvPr>
            <p:ph type="body" sz="quarter" idx="13" hasCustomPrompt="1"/>
          </p:nvPr>
        </p:nvSpPr>
        <p:spPr>
          <a:xfrm>
            <a:off x="4655980" y="1311592"/>
            <a:ext cx="2520000" cy="1080000"/>
          </a:xfrm>
        </p:spPr>
        <p:txBody>
          <a:bodyPr anchor="t" anchorCtr="1">
            <a:normAutofit/>
          </a:bodyPr>
          <a:lstStyle>
            <a:lvl1pPr marL="0" indent="0">
              <a:spcBef>
                <a:spcPts val="0"/>
              </a:spcBef>
              <a:buFontTx/>
              <a:buNone/>
              <a:defRPr sz="1400"/>
            </a:lvl1pPr>
          </a:lstStyle>
          <a:p>
            <a:pPr lvl="0"/>
            <a:r>
              <a:rPr lang="en-AU"/>
              <a:t>Click to edit Master text style</a:t>
            </a:r>
            <a:endParaRPr lang="en-AU" dirty="0"/>
          </a:p>
        </p:txBody>
      </p:sp>
      <p:sp>
        <p:nvSpPr>
          <p:cNvPr id="29" name="Textplatzhalter 7">
            <a:extLst>
              <a:ext uri="{FF2B5EF4-FFF2-40B4-BE49-F238E27FC236}">
                <a16:creationId xmlns:a16="http://schemas.microsoft.com/office/drawing/2014/main" id="{EDF3F826-0A7F-4228-8225-BDCA0FE2DABE}"/>
              </a:ext>
            </a:extLst>
          </p:cNvPr>
          <p:cNvSpPr>
            <a:spLocks noGrp="1"/>
          </p:cNvSpPr>
          <p:nvPr>
            <p:ph type="body" sz="quarter" idx="18" hasCustomPrompt="1"/>
          </p:nvPr>
        </p:nvSpPr>
        <p:spPr>
          <a:xfrm>
            <a:off x="5123980" y="2509341"/>
            <a:ext cx="1584000" cy="544791"/>
          </a:xfrm>
        </p:spPr>
        <p:txBody>
          <a:bodyPr>
            <a:normAutofit/>
          </a:bodyPr>
          <a:lstStyle>
            <a:lvl1pPr marL="0" indent="0" algn="ctr">
              <a:spcBef>
                <a:spcPts val="0"/>
              </a:spcBef>
              <a:buFontTx/>
              <a:buNone/>
              <a:defRPr sz="1400" b="1"/>
            </a:lvl1pPr>
          </a:lstStyle>
          <a:p>
            <a:pPr lvl="0"/>
            <a:r>
              <a:rPr lang="en-AU"/>
              <a:t>Click to edit Master text style</a:t>
            </a:r>
            <a:endParaRPr lang="en-AU" dirty="0"/>
          </a:p>
        </p:txBody>
      </p:sp>
      <p:sp>
        <p:nvSpPr>
          <p:cNvPr id="25" name="Textfeld 24">
            <a:extLst>
              <a:ext uri="{FF2B5EF4-FFF2-40B4-BE49-F238E27FC236}">
                <a16:creationId xmlns:a16="http://schemas.microsoft.com/office/drawing/2014/main" id="{491C3EB2-21BE-4CCB-B5AA-2C26E5294159}"/>
              </a:ext>
            </a:extLst>
          </p:cNvPr>
          <p:cNvSpPr txBox="1"/>
          <p:nvPr/>
        </p:nvSpPr>
        <p:spPr>
          <a:xfrm>
            <a:off x="5757516" y="3109695"/>
            <a:ext cx="316928" cy="442035"/>
          </a:xfrm>
          <a:prstGeom prst="rect">
            <a:avLst/>
          </a:prstGeom>
          <a:noFill/>
        </p:spPr>
        <p:txBody>
          <a:bodyPr wrap="none" lIns="72000" tIns="36000" rIns="72000" bIns="36000" rtlCol="0">
            <a:spAutoFit/>
          </a:bodyPr>
          <a:lstStyle/>
          <a:p>
            <a:pPr algn="ctr"/>
            <a:r>
              <a:rPr lang="en-AU" sz="2400">
                <a:solidFill>
                  <a:schemeClr val="accent3"/>
                </a:solidFill>
              </a:rPr>
              <a:t>3</a:t>
            </a:r>
            <a:endParaRPr lang="en-AU" sz="2400" dirty="0">
              <a:solidFill>
                <a:schemeClr val="accent3"/>
              </a:solidFill>
            </a:endParaRPr>
          </a:p>
        </p:txBody>
      </p:sp>
      <p:sp>
        <p:nvSpPr>
          <p:cNvPr id="20" name="Gleichschenkliges Dreieck 15">
            <a:extLst>
              <a:ext uri="{FF2B5EF4-FFF2-40B4-BE49-F238E27FC236}">
                <a16:creationId xmlns:a16="http://schemas.microsoft.com/office/drawing/2014/main" id="{F660562F-58AF-43BB-8DEF-50C59F67354C}"/>
              </a:ext>
            </a:extLst>
          </p:cNvPr>
          <p:cNvSpPr/>
          <p:nvPr/>
        </p:nvSpPr>
        <p:spPr>
          <a:xfrm flipV="1">
            <a:off x="4907868" y="2564903"/>
            <a:ext cx="2016224" cy="1656185"/>
          </a:xfrm>
          <a:custGeom>
            <a:avLst/>
            <a:gdLst>
              <a:gd name="connsiteX0" fmla="*/ 0 w 2016224"/>
              <a:gd name="connsiteY0" fmla="*/ 2000999 h 2000999"/>
              <a:gd name="connsiteX1" fmla="*/ 1008112 w 2016224"/>
              <a:gd name="connsiteY1" fmla="*/ 0 h 2000999"/>
              <a:gd name="connsiteX2" fmla="*/ 2016224 w 2016224"/>
              <a:gd name="connsiteY2" fmla="*/ 2000999 h 2000999"/>
              <a:gd name="connsiteX3" fmla="*/ 0 w 2016224"/>
              <a:gd name="connsiteY3" fmla="*/ 2000999 h 2000999"/>
              <a:gd name="connsiteX0" fmla="*/ 0 w 2016224"/>
              <a:gd name="connsiteY0" fmla="*/ 2000999 h 2007984"/>
              <a:gd name="connsiteX1" fmla="*/ 1008112 w 2016224"/>
              <a:gd name="connsiteY1" fmla="*/ 0 h 2007984"/>
              <a:gd name="connsiteX2" fmla="*/ 2016224 w 2016224"/>
              <a:gd name="connsiteY2" fmla="*/ 2000999 h 2007984"/>
              <a:gd name="connsiteX3" fmla="*/ 843200 w 2016224"/>
              <a:gd name="connsiteY3" fmla="*/ 2007984 h 2007984"/>
              <a:gd name="connsiteX4" fmla="*/ 0 w 2016224"/>
              <a:gd name="connsiteY4" fmla="*/ 2000999 h 2007984"/>
              <a:gd name="connsiteX0" fmla="*/ 0 w 2016224"/>
              <a:gd name="connsiteY0" fmla="*/ 2000999 h 2007984"/>
              <a:gd name="connsiteX1" fmla="*/ 1008112 w 2016224"/>
              <a:gd name="connsiteY1" fmla="*/ 0 h 2007984"/>
              <a:gd name="connsiteX2" fmla="*/ 2016224 w 2016224"/>
              <a:gd name="connsiteY2" fmla="*/ 2000999 h 2007984"/>
              <a:gd name="connsiteX3" fmla="*/ 914320 w 2016224"/>
              <a:gd name="connsiteY3" fmla="*/ 2007984 h 2007984"/>
              <a:gd name="connsiteX4" fmla="*/ 843200 w 2016224"/>
              <a:gd name="connsiteY4" fmla="*/ 2007984 h 2007984"/>
              <a:gd name="connsiteX5" fmla="*/ 0 w 2016224"/>
              <a:gd name="connsiteY5" fmla="*/ 2000999 h 2007984"/>
              <a:gd name="connsiteX0" fmla="*/ 914320 w 2016224"/>
              <a:gd name="connsiteY0" fmla="*/ 2007984 h 2099424"/>
              <a:gd name="connsiteX1" fmla="*/ 843200 w 2016224"/>
              <a:gd name="connsiteY1" fmla="*/ 2007984 h 2099424"/>
              <a:gd name="connsiteX2" fmla="*/ 0 w 2016224"/>
              <a:gd name="connsiteY2" fmla="*/ 2000999 h 2099424"/>
              <a:gd name="connsiteX3" fmla="*/ 1008112 w 2016224"/>
              <a:gd name="connsiteY3" fmla="*/ 0 h 2099424"/>
              <a:gd name="connsiteX4" fmla="*/ 2016224 w 2016224"/>
              <a:gd name="connsiteY4" fmla="*/ 2000999 h 2099424"/>
              <a:gd name="connsiteX5" fmla="*/ 1005760 w 2016224"/>
              <a:gd name="connsiteY5" fmla="*/ 2099424 h 2099424"/>
              <a:gd name="connsiteX0" fmla="*/ 914320 w 2016224"/>
              <a:gd name="connsiteY0" fmla="*/ 2007984 h 2007984"/>
              <a:gd name="connsiteX1" fmla="*/ 843200 w 2016224"/>
              <a:gd name="connsiteY1" fmla="*/ 2007984 h 2007984"/>
              <a:gd name="connsiteX2" fmla="*/ 0 w 2016224"/>
              <a:gd name="connsiteY2" fmla="*/ 2000999 h 2007984"/>
              <a:gd name="connsiteX3" fmla="*/ 1008112 w 2016224"/>
              <a:gd name="connsiteY3" fmla="*/ 0 h 2007984"/>
              <a:gd name="connsiteX4" fmla="*/ 2016224 w 2016224"/>
              <a:gd name="connsiteY4" fmla="*/ 2000999 h 2007984"/>
              <a:gd name="connsiteX0" fmla="*/ 914320 w 2016224"/>
              <a:gd name="connsiteY0" fmla="*/ 2007984 h 2007984"/>
              <a:gd name="connsiteX1" fmla="*/ 0 w 2016224"/>
              <a:gd name="connsiteY1" fmla="*/ 2000999 h 2007984"/>
              <a:gd name="connsiteX2" fmla="*/ 1008112 w 2016224"/>
              <a:gd name="connsiteY2" fmla="*/ 0 h 2007984"/>
              <a:gd name="connsiteX3" fmla="*/ 2016224 w 2016224"/>
              <a:gd name="connsiteY3" fmla="*/ 2000999 h 2007984"/>
              <a:gd name="connsiteX0" fmla="*/ 0 w 2016224"/>
              <a:gd name="connsiteY0" fmla="*/ 2000999 h 2000999"/>
              <a:gd name="connsiteX1" fmla="*/ 1008112 w 2016224"/>
              <a:gd name="connsiteY1" fmla="*/ 0 h 2000999"/>
              <a:gd name="connsiteX2" fmla="*/ 2016224 w 2016224"/>
              <a:gd name="connsiteY2" fmla="*/ 2000999 h 2000999"/>
            </a:gdLst>
            <a:ahLst/>
            <a:cxnLst>
              <a:cxn ang="0">
                <a:pos x="connsiteX0" y="connsiteY0"/>
              </a:cxn>
              <a:cxn ang="0">
                <a:pos x="connsiteX1" y="connsiteY1"/>
              </a:cxn>
              <a:cxn ang="0">
                <a:pos x="connsiteX2" y="connsiteY2"/>
              </a:cxn>
            </a:cxnLst>
            <a:rect l="l" t="t" r="r" b="b"/>
            <a:pathLst>
              <a:path w="2016224" h="2000999">
                <a:moveTo>
                  <a:pt x="0" y="2000999"/>
                </a:moveTo>
                <a:lnTo>
                  <a:pt x="1008112" y="0"/>
                </a:lnTo>
                <a:lnTo>
                  <a:pt x="2016224" y="2000999"/>
                </a:lnTo>
              </a:path>
            </a:pathLst>
          </a:cu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AU" sz="1800" dirty="0"/>
          </a:p>
        </p:txBody>
      </p:sp>
      <p:sp>
        <p:nvSpPr>
          <p:cNvPr id="15" name="Textplatzhalter 7">
            <a:extLst>
              <a:ext uri="{FF2B5EF4-FFF2-40B4-BE49-F238E27FC236}">
                <a16:creationId xmlns:a16="http://schemas.microsoft.com/office/drawing/2014/main" id="{F5E34309-4B05-46BB-9C56-8DD0BF7D0FC7}"/>
              </a:ext>
            </a:extLst>
          </p:cNvPr>
          <p:cNvSpPr>
            <a:spLocks noGrp="1"/>
          </p:cNvSpPr>
          <p:nvPr>
            <p:ph type="body" sz="quarter" idx="16" hasCustomPrompt="1"/>
          </p:nvPr>
        </p:nvSpPr>
        <p:spPr>
          <a:xfrm>
            <a:off x="6690206" y="4439920"/>
            <a:ext cx="2520000" cy="1080000"/>
          </a:xfrm>
        </p:spPr>
        <p:txBody>
          <a:bodyPr anchor="t" anchorCtr="1">
            <a:normAutofit/>
          </a:bodyPr>
          <a:lstStyle>
            <a:lvl1pPr marL="0" indent="0">
              <a:spcBef>
                <a:spcPts val="0"/>
              </a:spcBef>
              <a:buFontTx/>
              <a:buNone/>
              <a:defRPr sz="1400"/>
            </a:lvl1pPr>
          </a:lstStyle>
          <a:p>
            <a:pPr lvl="0"/>
            <a:r>
              <a:rPr lang="en-AU"/>
              <a:t>Click to edit Master text style</a:t>
            </a:r>
            <a:endParaRPr lang="en-AU" dirty="0"/>
          </a:p>
        </p:txBody>
      </p:sp>
      <p:sp>
        <p:nvSpPr>
          <p:cNvPr id="32" name="Textplatzhalter 7">
            <a:extLst>
              <a:ext uri="{FF2B5EF4-FFF2-40B4-BE49-F238E27FC236}">
                <a16:creationId xmlns:a16="http://schemas.microsoft.com/office/drawing/2014/main" id="{906A872C-5CE7-4829-82D3-D60DCAACBDA0}"/>
              </a:ext>
            </a:extLst>
          </p:cNvPr>
          <p:cNvSpPr>
            <a:spLocks noGrp="1"/>
          </p:cNvSpPr>
          <p:nvPr>
            <p:ph type="body" sz="quarter" idx="21" hasCustomPrompt="1"/>
          </p:nvPr>
        </p:nvSpPr>
        <p:spPr>
          <a:xfrm>
            <a:off x="7158206" y="3785712"/>
            <a:ext cx="1584000" cy="544791"/>
          </a:xfrm>
        </p:spPr>
        <p:txBody>
          <a:bodyPr>
            <a:normAutofit/>
          </a:bodyPr>
          <a:lstStyle>
            <a:lvl1pPr marL="0" indent="0" algn="ctr">
              <a:spcBef>
                <a:spcPts val="0"/>
              </a:spcBef>
              <a:buFontTx/>
              <a:buNone/>
              <a:defRPr sz="1400" b="1"/>
            </a:lvl1pPr>
          </a:lstStyle>
          <a:p>
            <a:pPr lvl="0"/>
            <a:r>
              <a:rPr lang="en-AU"/>
              <a:t>Click to edit Master text style</a:t>
            </a:r>
            <a:endParaRPr lang="en-AU" dirty="0"/>
          </a:p>
        </p:txBody>
      </p:sp>
      <p:sp>
        <p:nvSpPr>
          <p:cNvPr id="26" name="Textfeld 25">
            <a:extLst>
              <a:ext uri="{FF2B5EF4-FFF2-40B4-BE49-F238E27FC236}">
                <a16:creationId xmlns:a16="http://schemas.microsoft.com/office/drawing/2014/main" id="{ADA9B715-313E-4A11-ADC9-7EC147AE806D}"/>
              </a:ext>
            </a:extLst>
          </p:cNvPr>
          <p:cNvSpPr txBox="1"/>
          <p:nvPr/>
        </p:nvSpPr>
        <p:spPr>
          <a:xfrm>
            <a:off x="7791742" y="3109695"/>
            <a:ext cx="316928" cy="442035"/>
          </a:xfrm>
          <a:prstGeom prst="rect">
            <a:avLst/>
          </a:prstGeom>
          <a:noFill/>
        </p:spPr>
        <p:txBody>
          <a:bodyPr wrap="none" lIns="72000" tIns="36000" rIns="72000" bIns="36000" rtlCol="0">
            <a:spAutoFit/>
          </a:bodyPr>
          <a:lstStyle/>
          <a:p>
            <a:pPr algn="ctr"/>
            <a:r>
              <a:rPr lang="en-AU" sz="2400">
                <a:solidFill>
                  <a:schemeClr val="accent2"/>
                </a:solidFill>
              </a:rPr>
              <a:t>4</a:t>
            </a:r>
            <a:endParaRPr lang="en-AU" sz="2400" dirty="0">
              <a:solidFill>
                <a:schemeClr val="accent2"/>
              </a:solidFill>
            </a:endParaRPr>
          </a:p>
        </p:txBody>
      </p:sp>
      <p:sp>
        <p:nvSpPr>
          <p:cNvPr id="21" name="Gleichschenkliges Dreieck 15">
            <a:extLst>
              <a:ext uri="{FF2B5EF4-FFF2-40B4-BE49-F238E27FC236}">
                <a16:creationId xmlns:a16="http://schemas.microsoft.com/office/drawing/2014/main" id="{FFD008E9-7221-4607-9DD1-194438516507}"/>
              </a:ext>
            </a:extLst>
          </p:cNvPr>
          <p:cNvSpPr/>
          <p:nvPr/>
        </p:nvSpPr>
        <p:spPr>
          <a:xfrm>
            <a:off x="6942094" y="2564903"/>
            <a:ext cx="2016224" cy="1656185"/>
          </a:xfrm>
          <a:custGeom>
            <a:avLst/>
            <a:gdLst>
              <a:gd name="connsiteX0" fmla="*/ 0 w 2016224"/>
              <a:gd name="connsiteY0" fmla="*/ 2000999 h 2000999"/>
              <a:gd name="connsiteX1" fmla="*/ 1008112 w 2016224"/>
              <a:gd name="connsiteY1" fmla="*/ 0 h 2000999"/>
              <a:gd name="connsiteX2" fmla="*/ 2016224 w 2016224"/>
              <a:gd name="connsiteY2" fmla="*/ 2000999 h 2000999"/>
              <a:gd name="connsiteX3" fmla="*/ 0 w 2016224"/>
              <a:gd name="connsiteY3" fmla="*/ 2000999 h 2000999"/>
              <a:gd name="connsiteX0" fmla="*/ 0 w 2016224"/>
              <a:gd name="connsiteY0" fmla="*/ 2000999 h 2007984"/>
              <a:gd name="connsiteX1" fmla="*/ 1008112 w 2016224"/>
              <a:gd name="connsiteY1" fmla="*/ 0 h 2007984"/>
              <a:gd name="connsiteX2" fmla="*/ 2016224 w 2016224"/>
              <a:gd name="connsiteY2" fmla="*/ 2000999 h 2007984"/>
              <a:gd name="connsiteX3" fmla="*/ 843200 w 2016224"/>
              <a:gd name="connsiteY3" fmla="*/ 2007984 h 2007984"/>
              <a:gd name="connsiteX4" fmla="*/ 0 w 2016224"/>
              <a:gd name="connsiteY4" fmla="*/ 2000999 h 2007984"/>
              <a:gd name="connsiteX0" fmla="*/ 0 w 2016224"/>
              <a:gd name="connsiteY0" fmla="*/ 2000999 h 2007984"/>
              <a:gd name="connsiteX1" fmla="*/ 1008112 w 2016224"/>
              <a:gd name="connsiteY1" fmla="*/ 0 h 2007984"/>
              <a:gd name="connsiteX2" fmla="*/ 2016224 w 2016224"/>
              <a:gd name="connsiteY2" fmla="*/ 2000999 h 2007984"/>
              <a:gd name="connsiteX3" fmla="*/ 914320 w 2016224"/>
              <a:gd name="connsiteY3" fmla="*/ 2007984 h 2007984"/>
              <a:gd name="connsiteX4" fmla="*/ 843200 w 2016224"/>
              <a:gd name="connsiteY4" fmla="*/ 2007984 h 2007984"/>
              <a:gd name="connsiteX5" fmla="*/ 0 w 2016224"/>
              <a:gd name="connsiteY5" fmla="*/ 2000999 h 2007984"/>
              <a:gd name="connsiteX0" fmla="*/ 914320 w 2016224"/>
              <a:gd name="connsiteY0" fmla="*/ 2007984 h 2099424"/>
              <a:gd name="connsiteX1" fmla="*/ 843200 w 2016224"/>
              <a:gd name="connsiteY1" fmla="*/ 2007984 h 2099424"/>
              <a:gd name="connsiteX2" fmla="*/ 0 w 2016224"/>
              <a:gd name="connsiteY2" fmla="*/ 2000999 h 2099424"/>
              <a:gd name="connsiteX3" fmla="*/ 1008112 w 2016224"/>
              <a:gd name="connsiteY3" fmla="*/ 0 h 2099424"/>
              <a:gd name="connsiteX4" fmla="*/ 2016224 w 2016224"/>
              <a:gd name="connsiteY4" fmla="*/ 2000999 h 2099424"/>
              <a:gd name="connsiteX5" fmla="*/ 1005760 w 2016224"/>
              <a:gd name="connsiteY5" fmla="*/ 2099424 h 2099424"/>
              <a:gd name="connsiteX0" fmla="*/ 914320 w 2016224"/>
              <a:gd name="connsiteY0" fmla="*/ 2007984 h 2007984"/>
              <a:gd name="connsiteX1" fmla="*/ 843200 w 2016224"/>
              <a:gd name="connsiteY1" fmla="*/ 2007984 h 2007984"/>
              <a:gd name="connsiteX2" fmla="*/ 0 w 2016224"/>
              <a:gd name="connsiteY2" fmla="*/ 2000999 h 2007984"/>
              <a:gd name="connsiteX3" fmla="*/ 1008112 w 2016224"/>
              <a:gd name="connsiteY3" fmla="*/ 0 h 2007984"/>
              <a:gd name="connsiteX4" fmla="*/ 2016224 w 2016224"/>
              <a:gd name="connsiteY4" fmla="*/ 2000999 h 2007984"/>
              <a:gd name="connsiteX0" fmla="*/ 914320 w 2016224"/>
              <a:gd name="connsiteY0" fmla="*/ 2007984 h 2007984"/>
              <a:gd name="connsiteX1" fmla="*/ 0 w 2016224"/>
              <a:gd name="connsiteY1" fmla="*/ 2000999 h 2007984"/>
              <a:gd name="connsiteX2" fmla="*/ 1008112 w 2016224"/>
              <a:gd name="connsiteY2" fmla="*/ 0 h 2007984"/>
              <a:gd name="connsiteX3" fmla="*/ 2016224 w 2016224"/>
              <a:gd name="connsiteY3" fmla="*/ 2000999 h 2007984"/>
              <a:gd name="connsiteX0" fmla="*/ 0 w 2016224"/>
              <a:gd name="connsiteY0" fmla="*/ 2000999 h 2000999"/>
              <a:gd name="connsiteX1" fmla="*/ 1008112 w 2016224"/>
              <a:gd name="connsiteY1" fmla="*/ 0 h 2000999"/>
              <a:gd name="connsiteX2" fmla="*/ 2016224 w 2016224"/>
              <a:gd name="connsiteY2" fmla="*/ 2000999 h 2000999"/>
            </a:gdLst>
            <a:ahLst/>
            <a:cxnLst>
              <a:cxn ang="0">
                <a:pos x="connsiteX0" y="connsiteY0"/>
              </a:cxn>
              <a:cxn ang="0">
                <a:pos x="connsiteX1" y="connsiteY1"/>
              </a:cxn>
              <a:cxn ang="0">
                <a:pos x="connsiteX2" y="connsiteY2"/>
              </a:cxn>
            </a:cxnLst>
            <a:rect l="l" t="t" r="r" b="b"/>
            <a:pathLst>
              <a:path w="2016224" h="2000999">
                <a:moveTo>
                  <a:pt x="0" y="2000999"/>
                </a:moveTo>
                <a:lnTo>
                  <a:pt x="1008112" y="0"/>
                </a:lnTo>
                <a:lnTo>
                  <a:pt x="2016224" y="2000999"/>
                </a:lnTo>
              </a:path>
            </a:pathLst>
          </a:cu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AU" sz="1800" dirty="0"/>
          </a:p>
        </p:txBody>
      </p:sp>
      <p:sp>
        <p:nvSpPr>
          <p:cNvPr id="10" name="Textplatzhalter 7">
            <a:extLst>
              <a:ext uri="{FF2B5EF4-FFF2-40B4-BE49-F238E27FC236}">
                <a16:creationId xmlns:a16="http://schemas.microsoft.com/office/drawing/2014/main" id="{9860B228-7290-45FF-9F8C-B62CAD6D4C0D}"/>
              </a:ext>
            </a:extLst>
          </p:cNvPr>
          <p:cNvSpPr>
            <a:spLocks noGrp="1"/>
          </p:cNvSpPr>
          <p:nvPr>
            <p:ph type="body" sz="quarter" idx="14" hasCustomPrompt="1"/>
          </p:nvPr>
        </p:nvSpPr>
        <p:spPr>
          <a:xfrm>
            <a:off x="8724432" y="1311592"/>
            <a:ext cx="2520000" cy="1080000"/>
          </a:xfrm>
        </p:spPr>
        <p:txBody>
          <a:bodyPr anchor="t" anchorCtr="1">
            <a:normAutofit/>
          </a:bodyPr>
          <a:lstStyle>
            <a:lvl1pPr marL="0" indent="0">
              <a:spcBef>
                <a:spcPts val="0"/>
              </a:spcBef>
              <a:buFontTx/>
              <a:buNone/>
              <a:defRPr sz="1400"/>
            </a:lvl1pPr>
          </a:lstStyle>
          <a:p>
            <a:pPr lvl="0"/>
            <a:r>
              <a:rPr lang="en-AU"/>
              <a:t>Click to edit Master text style</a:t>
            </a:r>
            <a:endParaRPr lang="en-AU" dirty="0"/>
          </a:p>
        </p:txBody>
      </p:sp>
      <p:sp>
        <p:nvSpPr>
          <p:cNvPr id="30" name="Textplatzhalter 7">
            <a:extLst>
              <a:ext uri="{FF2B5EF4-FFF2-40B4-BE49-F238E27FC236}">
                <a16:creationId xmlns:a16="http://schemas.microsoft.com/office/drawing/2014/main" id="{195532A1-9D43-4F01-A743-CAB063B2B04F}"/>
              </a:ext>
            </a:extLst>
          </p:cNvPr>
          <p:cNvSpPr>
            <a:spLocks noGrp="1"/>
          </p:cNvSpPr>
          <p:nvPr>
            <p:ph type="body" sz="quarter" idx="19" hasCustomPrompt="1"/>
          </p:nvPr>
        </p:nvSpPr>
        <p:spPr>
          <a:xfrm>
            <a:off x="9192432" y="2509341"/>
            <a:ext cx="1584000" cy="544791"/>
          </a:xfrm>
        </p:spPr>
        <p:txBody>
          <a:bodyPr>
            <a:normAutofit/>
          </a:bodyPr>
          <a:lstStyle>
            <a:lvl1pPr marL="0" indent="0" algn="ctr">
              <a:spcBef>
                <a:spcPts val="0"/>
              </a:spcBef>
              <a:buFontTx/>
              <a:buNone/>
              <a:defRPr sz="1400" b="1"/>
            </a:lvl1pPr>
          </a:lstStyle>
          <a:p>
            <a:pPr lvl="0"/>
            <a:r>
              <a:rPr lang="en-AU"/>
              <a:t>Click to edit Master text style</a:t>
            </a:r>
            <a:endParaRPr lang="en-AU" dirty="0"/>
          </a:p>
        </p:txBody>
      </p:sp>
      <p:sp>
        <p:nvSpPr>
          <p:cNvPr id="27" name="Textfeld 26">
            <a:extLst>
              <a:ext uri="{FF2B5EF4-FFF2-40B4-BE49-F238E27FC236}">
                <a16:creationId xmlns:a16="http://schemas.microsoft.com/office/drawing/2014/main" id="{C80F7C3C-E984-4D8D-BB0E-4EB7DC12D849}"/>
              </a:ext>
            </a:extLst>
          </p:cNvPr>
          <p:cNvSpPr txBox="1"/>
          <p:nvPr/>
        </p:nvSpPr>
        <p:spPr>
          <a:xfrm>
            <a:off x="9825968" y="3109695"/>
            <a:ext cx="316928" cy="442035"/>
          </a:xfrm>
          <a:prstGeom prst="rect">
            <a:avLst/>
          </a:prstGeom>
          <a:noFill/>
        </p:spPr>
        <p:txBody>
          <a:bodyPr wrap="none" lIns="72000" tIns="36000" rIns="72000" bIns="36000" rtlCol="0">
            <a:spAutoFit/>
          </a:bodyPr>
          <a:lstStyle/>
          <a:p>
            <a:pPr algn="ctr"/>
            <a:r>
              <a:rPr lang="en-AU" sz="2400">
                <a:solidFill>
                  <a:schemeClr val="accent1"/>
                </a:solidFill>
              </a:rPr>
              <a:t>5</a:t>
            </a:r>
            <a:endParaRPr lang="en-AU" sz="2400" dirty="0">
              <a:solidFill>
                <a:schemeClr val="accent1"/>
              </a:solidFill>
            </a:endParaRPr>
          </a:p>
        </p:txBody>
      </p:sp>
      <p:sp>
        <p:nvSpPr>
          <p:cNvPr id="22" name="Gleichschenkliges Dreieck 15">
            <a:extLst>
              <a:ext uri="{FF2B5EF4-FFF2-40B4-BE49-F238E27FC236}">
                <a16:creationId xmlns:a16="http://schemas.microsoft.com/office/drawing/2014/main" id="{413B1CF9-ED66-4BE9-BD23-FB65B8B29D3F}"/>
              </a:ext>
            </a:extLst>
          </p:cNvPr>
          <p:cNvSpPr/>
          <p:nvPr/>
        </p:nvSpPr>
        <p:spPr>
          <a:xfrm flipV="1">
            <a:off x="8976320" y="2564903"/>
            <a:ext cx="2016224" cy="1656185"/>
          </a:xfrm>
          <a:custGeom>
            <a:avLst/>
            <a:gdLst>
              <a:gd name="connsiteX0" fmla="*/ 0 w 2016224"/>
              <a:gd name="connsiteY0" fmla="*/ 2000999 h 2000999"/>
              <a:gd name="connsiteX1" fmla="*/ 1008112 w 2016224"/>
              <a:gd name="connsiteY1" fmla="*/ 0 h 2000999"/>
              <a:gd name="connsiteX2" fmla="*/ 2016224 w 2016224"/>
              <a:gd name="connsiteY2" fmla="*/ 2000999 h 2000999"/>
              <a:gd name="connsiteX3" fmla="*/ 0 w 2016224"/>
              <a:gd name="connsiteY3" fmla="*/ 2000999 h 2000999"/>
              <a:gd name="connsiteX0" fmla="*/ 0 w 2016224"/>
              <a:gd name="connsiteY0" fmla="*/ 2000999 h 2007984"/>
              <a:gd name="connsiteX1" fmla="*/ 1008112 w 2016224"/>
              <a:gd name="connsiteY1" fmla="*/ 0 h 2007984"/>
              <a:gd name="connsiteX2" fmla="*/ 2016224 w 2016224"/>
              <a:gd name="connsiteY2" fmla="*/ 2000999 h 2007984"/>
              <a:gd name="connsiteX3" fmla="*/ 843200 w 2016224"/>
              <a:gd name="connsiteY3" fmla="*/ 2007984 h 2007984"/>
              <a:gd name="connsiteX4" fmla="*/ 0 w 2016224"/>
              <a:gd name="connsiteY4" fmla="*/ 2000999 h 2007984"/>
              <a:gd name="connsiteX0" fmla="*/ 0 w 2016224"/>
              <a:gd name="connsiteY0" fmla="*/ 2000999 h 2007984"/>
              <a:gd name="connsiteX1" fmla="*/ 1008112 w 2016224"/>
              <a:gd name="connsiteY1" fmla="*/ 0 h 2007984"/>
              <a:gd name="connsiteX2" fmla="*/ 2016224 w 2016224"/>
              <a:gd name="connsiteY2" fmla="*/ 2000999 h 2007984"/>
              <a:gd name="connsiteX3" fmla="*/ 914320 w 2016224"/>
              <a:gd name="connsiteY3" fmla="*/ 2007984 h 2007984"/>
              <a:gd name="connsiteX4" fmla="*/ 843200 w 2016224"/>
              <a:gd name="connsiteY4" fmla="*/ 2007984 h 2007984"/>
              <a:gd name="connsiteX5" fmla="*/ 0 w 2016224"/>
              <a:gd name="connsiteY5" fmla="*/ 2000999 h 2007984"/>
              <a:gd name="connsiteX0" fmla="*/ 914320 w 2016224"/>
              <a:gd name="connsiteY0" fmla="*/ 2007984 h 2099424"/>
              <a:gd name="connsiteX1" fmla="*/ 843200 w 2016224"/>
              <a:gd name="connsiteY1" fmla="*/ 2007984 h 2099424"/>
              <a:gd name="connsiteX2" fmla="*/ 0 w 2016224"/>
              <a:gd name="connsiteY2" fmla="*/ 2000999 h 2099424"/>
              <a:gd name="connsiteX3" fmla="*/ 1008112 w 2016224"/>
              <a:gd name="connsiteY3" fmla="*/ 0 h 2099424"/>
              <a:gd name="connsiteX4" fmla="*/ 2016224 w 2016224"/>
              <a:gd name="connsiteY4" fmla="*/ 2000999 h 2099424"/>
              <a:gd name="connsiteX5" fmla="*/ 1005760 w 2016224"/>
              <a:gd name="connsiteY5" fmla="*/ 2099424 h 2099424"/>
              <a:gd name="connsiteX0" fmla="*/ 914320 w 2016224"/>
              <a:gd name="connsiteY0" fmla="*/ 2007984 h 2007984"/>
              <a:gd name="connsiteX1" fmla="*/ 843200 w 2016224"/>
              <a:gd name="connsiteY1" fmla="*/ 2007984 h 2007984"/>
              <a:gd name="connsiteX2" fmla="*/ 0 w 2016224"/>
              <a:gd name="connsiteY2" fmla="*/ 2000999 h 2007984"/>
              <a:gd name="connsiteX3" fmla="*/ 1008112 w 2016224"/>
              <a:gd name="connsiteY3" fmla="*/ 0 h 2007984"/>
              <a:gd name="connsiteX4" fmla="*/ 2016224 w 2016224"/>
              <a:gd name="connsiteY4" fmla="*/ 2000999 h 2007984"/>
              <a:gd name="connsiteX0" fmla="*/ 914320 w 2016224"/>
              <a:gd name="connsiteY0" fmla="*/ 2007984 h 2007984"/>
              <a:gd name="connsiteX1" fmla="*/ 0 w 2016224"/>
              <a:gd name="connsiteY1" fmla="*/ 2000999 h 2007984"/>
              <a:gd name="connsiteX2" fmla="*/ 1008112 w 2016224"/>
              <a:gd name="connsiteY2" fmla="*/ 0 h 2007984"/>
              <a:gd name="connsiteX3" fmla="*/ 2016224 w 2016224"/>
              <a:gd name="connsiteY3" fmla="*/ 2000999 h 2007984"/>
              <a:gd name="connsiteX0" fmla="*/ 0 w 2016224"/>
              <a:gd name="connsiteY0" fmla="*/ 2000999 h 2000999"/>
              <a:gd name="connsiteX1" fmla="*/ 1008112 w 2016224"/>
              <a:gd name="connsiteY1" fmla="*/ 0 h 2000999"/>
              <a:gd name="connsiteX2" fmla="*/ 2016224 w 2016224"/>
              <a:gd name="connsiteY2" fmla="*/ 2000999 h 2000999"/>
            </a:gdLst>
            <a:ahLst/>
            <a:cxnLst>
              <a:cxn ang="0">
                <a:pos x="connsiteX0" y="connsiteY0"/>
              </a:cxn>
              <a:cxn ang="0">
                <a:pos x="connsiteX1" y="connsiteY1"/>
              </a:cxn>
              <a:cxn ang="0">
                <a:pos x="connsiteX2" y="connsiteY2"/>
              </a:cxn>
            </a:cxnLst>
            <a:rect l="l" t="t" r="r" b="b"/>
            <a:pathLst>
              <a:path w="2016224" h="2000999">
                <a:moveTo>
                  <a:pt x="0" y="2000999"/>
                </a:moveTo>
                <a:lnTo>
                  <a:pt x="1008112" y="0"/>
                </a:lnTo>
                <a:lnTo>
                  <a:pt x="2016224" y="2000999"/>
                </a:lnTo>
              </a:path>
            </a:pathLst>
          </a:cu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AU" sz="1800" dirty="0"/>
          </a:p>
        </p:txBody>
      </p:sp>
      <p:sp>
        <p:nvSpPr>
          <p:cNvPr id="12" name="Date Placeholder 11">
            <a:extLst>
              <a:ext uri="{FF2B5EF4-FFF2-40B4-BE49-F238E27FC236}">
                <a16:creationId xmlns:a16="http://schemas.microsoft.com/office/drawing/2014/main" id="{B66EB9B2-503E-47DB-9037-5AF2BBD51211}"/>
              </a:ext>
            </a:extLst>
          </p:cNvPr>
          <p:cNvSpPr>
            <a:spLocks noGrp="1"/>
          </p:cNvSpPr>
          <p:nvPr>
            <p:ph type="dt" sz="half" idx="22"/>
          </p:nvPr>
        </p:nvSpPr>
        <p:spPr/>
        <p:txBody>
          <a:bodyPr/>
          <a:lstStyle/>
          <a:p>
            <a:fld id="{DCA0916D-BB37-4F7B-8B0D-AB12B7A2C001}" type="datetime1">
              <a:rPr lang="en-AU" smtClean="0"/>
              <a:pPr/>
              <a:t>14/04/2025</a:t>
            </a:fld>
            <a:endParaRPr lang="en-AU" dirty="0"/>
          </a:p>
        </p:txBody>
      </p:sp>
      <p:sp>
        <p:nvSpPr>
          <p:cNvPr id="13" name="Footer Placeholder 12">
            <a:extLst>
              <a:ext uri="{FF2B5EF4-FFF2-40B4-BE49-F238E27FC236}">
                <a16:creationId xmlns:a16="http://schemas.microsoft.com/office/drawing/2014/main" id="{8C1DC368-1F42-4614-A0A1-366EF72EB04E}"/>
              </a:ext>
            </a:extLst>
          </p:cNvPr>
          <p:cNvSpPr>
            <a:spLocks noGrp="1"/>
          </p:cNvSpPr>
          <p:nvPr>
            <p:ph type="ftr" sz="quarter" idx="23"/>
          </p:nvPr>
        </p:nvSpPr>
        <p:spPr/>
        <p:txBody>
          <a:bodyPr/>
          <a:lstStyle/>
          <a:p>
            <a:endParaRPr lang="en-AU" dirty="0"/>
          </a:p>
        </p:txBody>
      </p:sp>
      <p:sp>
        <p:nvSpPr>
          <p:cNvPr id="18" name="Slide Number Placeholder 17">
            <a:extLst>
              <a:ext uri="{FF2B5EF4-FFF2-40B4-BE49-F238E27FC236}">
                <a16:creationId xmlns:a16="http://schemas.microsoft.com/office/drawing/2014/main" id="{C21FDE95-8D40-4AA3-B6A3-B4EB40F286D4}"/>
              </a:ext>
            </a:extLst>
          </p:cNvPr>
          <p:cNvSpPr>
            <a:spLocks noGrp="1"/>
          </p:cNvSpPr>
          <p:nvPr>
            <p:ph type="sldNum" sz="quarter" idx="24"/>
          </p:nvPr>
        </p:nvSpPr>
        <p:spPr/>
        <p:txBody>
          <a:bodyPr/>
          <a:lstStyle/>
          <a:p>
            <a:r>
              <a:rPr lang="en-AU"/>
              <a:t>PAGE </a:t>
            </a:r>
            <a:fld id="{628F691A-76E8-42CD-A96F-C4E532E1429D}" type="slidenum">
              <a:rPr lang="en-AU" smtClean="0"/>
              <a:pPr/>
              <a:t>‹#›</a:t>
            </a:fld>
            <a:endParaRPr lang="en-AU" dirty="0"/>
          </a:p>
        </p:txBody>
      </p:sp>
    </p:spTree>
    <p:extLst>
      <p:ext uri="{BB962C8B-B14F-4D97-AF65-F5344CB8AC3E}">
        <p14:creationId xmlns:p14="http://schemas.microsoft.com/office/powerpoint/2010/main" val="3501469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_List with Process_">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C9E1-821F-442E-959C-5392390FA66D}"/>
              </a:ext>
            </a:extLst>
          </p:cNvPr>
          <p:cNvSpPr>
            <a:spLocks noGrp="1"/>
          </p:cNvSpPr>
          <p:nvPr>
            <p:ph type="title" hasCustomPrompt="1"/>
          </p:nvPr>
        </p:nvSpPr>
        <p:spPr/>
        <p:txBody>
          <a:bodyPr/>
          <a:lstStyle/>
          <a:p>
            <a:r>
              <a:rPr lang="en-AU"/>
              <a:t>Click to edit Master title style</a:t>
            </a:r>
            <a:endParaRPr lang="en-AU" dirty="0"/>
          </a:p>
        </p:txBody>
      </p:sp>
      <p:sp>
        <p:nvSpPr>
          <p:cNvPr id="23" name="Textfeld 22">
            <a:extLst>
              <a:ext uri="{FF2B5EF4-FFF2-40B4-BE49-F238E27FC236}">
                <a16:creationId xmlns:a16="http://schemas.microsoft.com/office/drawing/2014/main" id="{F2A81C91-6168-437F-9EA0-CFF9D0F04AD3}"/>
              </a:ext>
            </a:extLst>
          </p:cNvPr>
          <p:cNvSpPr txBox="1"/>
          <p:nvPr/>
        </p:nvSpPr>
        <p:spPr>
          <a:xfrm>
            <a:off x="732552" y="1293723"/>
            <a:ext cx="316928" cy="442035"/>
          </a:xfrm>
          <a:prstGeom prst="rect">
            <a:avLst/>
          </a:prstGeom>
          <a:noFill/>
        </p:spPr>
        <p:txBody>
          <a:bodyPr wrap="none" lIns="72000" tIns="36000" rIns="72000" bIns="36000" rtlCol="0">
            <a:spAutoFit/>
          </a:bodyPr>
          <a:lstStyle/>
          <a:p>
            <a:pPr algn="ctr"/>
            <a:r>
              <a:rPr lang="en-AU" sz="2400" b="1">
                <a:solidFill>
                  <a:schemeClr val="accent1"/>
                </a:solidFill>
              </a:rPr>
              <a:t>1</a:t>
            </a:r>
            <a:endParaRPr lang="en-AU" sz="2400" b="1" dirty="0">
              <a:solidFill>
                <a:schemeClr val="accent1"/>
              </a:solidFill>
            </a:endParaRPr>
          </a:p>
        </p:txBody>
      </p:sp>
      <p:sp>
        <p:nvSpPr>
          <p:cNvPr id="28" name="Textplatzhalter 7">
            <a:extLst>
              <a:ext uri="{FF2B5EF4-FFF2-40B4-BE49-F238E27FC236}">
                <a16:creationId xmlns:a16="http://schemas.microsoft.com/office/drawing/2014/main" id="{AE96D561-D38A-4D87-BC47-85D7A83B7281}"/>
              </a:ext>
            </a:extLst>
          </p:cNvPr>
          <p:cNvSpPr>
            <a:spLocks noGrp="1"/>
          </p:cNvSpPr>
          <p:nvPr>
            <p:ph type="body" sz="quarter" idx="17" hasCustomPrompt="1"/>
          </p:nvPr>
        </p:nvSpPr>
        <p:spPr>
          <a:xfrm>
            <a:off x="695400" y="1783895"/>
            <a:ext cx="1584000" cy="544791"/>
          </a:xfrm>
        </p:spPr>
        <p:txBody>
          <a:bodyPr>
            <a:normAutofit/>
          </a:bodyPr>
          <a:lstStyle>
            <a:lvl1pPr marL="0" indent="0" algn="l">
              <a:spcBef>
                <a:spcPts val="0"/>
              </a:spcBef>
              <a:buFontTx/>
              <a:buNone/>
              <a:defRPr sz="1400" b="1"/>
            </a:lvl1pPr>
          </a:lstStyle>
          <a:p>
            <a:pPr lvl="0"/>
            <a:r>
              <a:rPr lang="en-AU"/>
              <a:t>Click to edit Master text style</a:t>
            </a:r>
            <a:endParaRPr lang="en-AU" dirty="0"/>
          </a:p>
        </p:txBody>
      </p:sp>
      <p:sp>
        <p:nvSpPr>
          <p:cNvPr id="11" name="Textplatzhalter 10">
            <a:extLst>
              <a:ext uri="{FF2B5EF4-FFF2-40B4-BE49-F238E27FC236}">
                <a16:creationId xmlns:a16="http://schemas.microsoft.com/office/drawing/2014/main" id="{F4917809-52E6-4C16-9C85-72E9B4A7EB9C}"/>
              </a:ext>
            </a:extLst>
          </p:cNvPr>
          <p:cNvSpPr>
            <a:spLocks noGrp="1"/>
          </p:cNvSpPr>
          <p:nvPr>
            <p:ph type="body" sz="quarter" idx="22" hasCustomPrompt="1"/>
          </p:nvPr>
        </p:nvSpPr>
        <p:spPr>
          <a:xfrm>
            <a:off x="695325" y="2376823"/>
            <a:ext cx="1800225" cy="3573127"/>
          </a:xfrm>
        </p:spPr>
        <p:txBody>
          <a:bodyPr>
            <a:normAutofit/>
          </a:bodyPr>
          <a:lstStyle>
            <a:lvl1pPr>
              <a:buClr>
                <a:schemeClr val="tx2"/>
              </a:buClr>
              <a:buSzPct val="110000"/>
              <a:buFont typeface="Arial" panose="020B0604020202020204" pitchFamily="34" charset="0"/>
              <a:buChar char="•"/>
              <a:defRPr sz="1400"/>
            </a:lvl1pPr>
          </a:lstStyle>
          <a:p>
            <a:pPr lvl="0"/>
            <a:r>
              <a:rPr lang="en-AU"/>
              <a:t>Click to edit Master text style</a:t>
            </a:r>
            <a:endParaRPr lang="en-AU" dirty="0"/>
          </a:p>
        </p:txBody>
      </p:sp>
      <p:sp>
        <p:nvSpPr>
          <p:cNvPr id="12" name="Gleichschenkliges Dreieck 11">
            <a:extLst>
              <a:ext uri="{FF2B5EF4-FFF2-40B4-BE49-F238E27FC236}">
                <a16:creationId xmlns:a16="http://schemas.microsoft.com/office/drawing/2014/main" id="{CFA399C0-F133-4484-8B69-531AF66A94DB}"/>
              </a:ext>
            </a:extLst>
          </p:cNvPr>
          <p:cNvSpPr/>
          <p:nvPr/>
        </p:nvSpPr>
        <p:spPr>
          <a:xfrm rot="5400000">
            <a:off x="2270549" y="2011290"/>
            <a:ext cx="360000" cy="90000"/>
          </a:xfrm>
          <a:custGeom>
            <a:avLst/>
            <a:gdLst>
              <a:gd name="connsiteX0" fmla="*/ 0 w 365125"/>
              <a:gd name="connsiteY0" fmla="*/ 89009 h 89009"/>
              <a:gd name="connsiteX1" fmla="*/ 182563 w 365125"/>
              <a:gd name="connsiteY1" fmla="*/ 0 h 89009"/>
              <a:gd name="connsiteX2" fmla="*/ 365125 w 365125"/>
              <a:gd name="connsiteY2" fmla="*/ 89009 h 89009"/>
              <a:gd name="connsiteX3" fmla="*/ 0 w 365125"/>
              <a:gd name="connsiteY3" fmla="*/ 89009 h 89009"/>
              <a:gd name="connsiteX0" fmla="*/ 365125 w 456565"/>
              <a:gd name="connsiteY0" fmla="*/ 89009 h 180449"/>
              <a:gd name="connsiteX1" fmla="*/ 0 w 456565"/>
              <a:gd name="connsiteY1" fmla="*/ 89009 h 180449"/>
              <a:gd name="connsiteX2" fmla="*/ 182563 w 456565"/>
              <a:gd name="connsiteY2" fmla="*/ 0 h 180449"/>
              <a:gd name="connsiteX3" fmla="*/ 456565 w 456565"/>
              <a:gd name="connsiteY3" fmla="*/ 180449 h 180449"/>
              <a:gd name="connsiteX0" fmla="*/ 0 w 456565"/>
              <a:gd name="connsiteY0" fmla="*/ 89009 h 180449"/>
              <a:gd name="connsiteX1" fmla="*/ 182563 w 456565"/>
              <a:gd name="connsiteY1" fmla="*/ 0 h 180449"/>
              <a:gd name="connsiteX2" fmla="*/ 456565 w 456565"/>
              <a:gd name="connsiteY2" fmla="*/ 180449 h 180449"/>
              <a:gd name="connsiteX0" fmla="*/ 0 w 365644"/>
              <a:gd name="connsiteY0" fmla="*/ 89009 h 89009"/>
              <a:gd name="connsiteX1" fmla="*/ 182563 w 365644"/>
              <a:gd name="connsiteY1" fmla="*/ 0 h 89009"/>
              <a:gd name="connsiteX2" fmla="*/ 365644 w 365644"/>
              <a:gd name="connsiteY2" fmla="*/ 76539 h 89009"/>
              <a:gd name="connsiteX0" fmla="*/ 0 w 365646"/>
              <a:gd name="connsiteY0" fmla="*/ 89009 h 89009"/>
              <a:gd name="connsiteX1" fmla="*/ 182563 w 365646"/>
              <a:gd name="connsiteY1" fmla="*/ 0 h 89009"/>
              <a:gd name="connsiteX2" fmla="*/ 365646 w 365646"/>
              <a:gd name="connsiteY2" fmla="*/ 81735 h 89009"/>
              <a:gd name="connsiteX0" fmla="*/ 0 w 365648"/>
              <a:gd name="connsiteY0" fmla="*/ 89009 h 89355"/>
              <a:gd name="connsiteX1" fmla="*/ 182563 w 365648"/>
              <a:gd name="connsiteY1" fmla="*/ 0 h 89355"/>
              <a:gd name="connsiteX2" fmla="*/ 365648 w 365648"/>
              <a:gd name="connsiteY2" fmla="*/ 89355 h 89355"/>
            </a:gdLst>
            <a:ahLst/>
            <a:cxnLst>
              <a:cxn ang="0">
                <a:pos x="connsiteX0" y="connsiteY0"/>
              </a:cxn>
              <a:cxn ang="0">
                <a:pos x="connsiteX1" y="connsiteY1"/>
              </a:cxn>
              <a:cxn ang="0">
                <a:pos x="connsiteX2" y="connsiteY2"/>
              </a:cxn>
            </a:cxnLst>
            <a:rect l="l" t="t" r="r" b="b"/>
            <a:pathLst>
              <a:path w="365648" h="89355">
                <a:moveTo>
                  <a:pt x="0" y="89009"/>
                </a:moveTo>
                <a:lnTo>
                  <a:pt x="182563" y="0"/>
                </a:lnTo>
                <a:lnTo>
                  <a:pt x="365648" y="89355"/>
                </a:lnTo>
              </a:path>
            </a:pathLst>
          </a:custGeom>
          <a:noFill/>
          <a:ln w="508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AU" sz="1800" dirty="0"/>
          </a:p>
        </p:txBody>
      </p:sp>
      <p:sp>
        <p:nvSpPr>
          <p:cNvPr id="24" name="Textfeld 23">
            <a:extLst>
              <a:ext uri="{FF2B5EF4-FFF2-40B4-BE49-F238E27FC236}">
                <a16:creationId xmlns:a16="http://schemas.microsoft.com/office/drawing/2014/main" id="{11D4E8A7-8087-41DA-BA92-315C7A876466}"/>
              </a:ext>
            </a:extLst>
          </p:cNvPr>
          <p:cNvSpPr txBox="1"/>
          <p:nvPr/>
        </p:nvSpPr>
        <p:spPr>
          <a:xfrm>
            <a:off x="2879508" y="1293723"/>
            <a:ext cx="316928" cy="442035"/>
          </a:xfrm>
          <a:prstGeom prst="rect">
            <a:avLst/>
          </a:prstGeom>
          <a:noFill/>
        </p:spPr>
        <p:txBody>
          <a:bodyPr wrap="none" lIns="72000" tIns="36000" rIns="72000" bIns="36000" rtlCol="0">
            <a:spAutoFit/>
          </a:bodyPr>
          <a:lstStyle/>
          <a:p>
            <a:pPr algn="ctr"/>
            <a:r>
              <a:rPr lang="en-AU" sz="2400" b="1">
                <a:solidFill>
                  <a:schemeClr val="accent1"/>
                </a:solidFill>
              </a:rPr>
              <a:t>2</a:t>
            </a:r>
            <a:endParaRPr lang="en-AU" sz="2400" b="1" dirty="0">
              <a:solidFill>
                <a:schemeClr val="accent1"/>
              </a:solidFill>
            </a:endParaRPr>
          </a:p>
        </p:txBody>
      </p:sp>
      <p:sp>
        <p:nvSpPr>
          <p:cNvPr id="31" name="Textplatzhalter 7">
            <a:extLst>
              <a:ext uri="{FF2B5EF4-FFF2-40B4-BE49-F238E27FC236}">
                <a16:creationId xmlns:a16="http://schemas.microsoft.com/office/drawing/2014/main" id="{1938208E-50C3-4460-9774-24D74FB4C1F3}"/>
              </a:ext>
            </a:extLst>
          </p:cNvPr>
          <p:cNvSpPr>
            <a:spLocks noGrp="1"/>
          </p:cNvSpPr>
          <p:nvPr>
            <p:ph type="body" sz="quarter" idx="20" hasCustomPrompt="1"/>
          </p:nvPr>
        </p:nvSpPr>
        <p:spPr>
          <a:xfrm>
            <a:off x="2855684" y="1783895"/>
            <a:ext cx="1584000" cy="544791"/>
          </a:xfrm>
        </p:spPr>
        <p:txBody>
          <a:bodyPr>
            <a:normAutofit/>
          </a:bodyPr>
          <a:lstStyle>
            <a:lvl1pPr marL="0" indent="0" algn="l">
              <a:spcBef>
                <a:spcPts val="0"/>
              </a:spcBef>
              <a:buFontTx/>
              <a:buNone/>
              <a:defRPr sz="1400" b="1"/>
            </a:lvl1pPr>
          </a:lstStyle>
          <a:p>
            <a:pPr lvl="0"/>
            <a:r>
              <a:rPr lang="en-AU"/>
              <a:t>Click to edit Master text style</a:t>
            </a:r>
            <a:endParaRPr lang="en-AU" dirty="0"/>
          </a:p>
        </p:txBody>
      </p:sp>
      <p:sp>
        <p:nvSpPr>
          <p:cNvPr id="33" name="Textplatzhalter 10">
            <a:extLst>
              <a:ext uri="{FF2B5EF4-FFF2-40B4-BE49-F238E27FC236}">
                <a16:creationId xmlns:a16="http://schemas.microsoft.com/office/drawing/2014/main" id="{85B4D3EF-A0A6-4A25-A88D-7FACA33B1F50}"/>
              </a:ext>
            </a:extLst>
          </p:cNvPr>
          <p:cNvSpPr>
            <a:spLocks noGrp="1"/>
          </p:cNvSpPr>
          <p:nvPr>
            <p:ph type="body" sz="quarter" idx="23" hasCustomPrompt="1"/>
          </p:nvPr>
        </p:nvSpPr>
        <p:spPr>
          <a:xfrm>
            <a:off x="2855628" y="2376823"/>
            <a:ext cx="1800225" cy="3573127"/>
          </a:xfrm>
        </p:spPr>
        <p:txBody>
          <a:bodyPr>
            <a:normAutofit/>
          </a:bodyPr>
          <a:lstStyle>
            <a:lvl1pPr>
              <a:buClr>
                <a:schemeClr val="tx2"/>
              </a:buClr>
              <a:buSzPct val="110000"/>
              <a:buFont typeface="Arial" panose="020B0604020202020204" pitchFamily="34" charset="0"/>
              <a:buChar char="•"/>
              <a:defRPr sz="1400"/>
            </a:lvl1pPr>
          </a:lstStyle>
          <a:p>
            <a:pPr lvl="0"/>
            <a:r>
              <a:rPr lang="en-AU"/>
              <a:t>Click to edit Master text style</a:t>
            </a:r>
            <a:endParaRPr lang="en-AU" dirty="0"/>
          </a:p>
        </p:txBody>
      </p:sp>
      <p:sp>
        <p:nvSpPr>
          <p:cNvPr id="37" name="Gleichschenkliges Dreieck 11">
            <a:extLst>
              <a:ext uri="{FF2B5EF4-FFF2-40B4-BE49-F238E27FC236}">
                <a16:creationId xmlns:a16="http://schemas.microsoft.com/office/drawing/2014/main" id="{85532CC1-8910-45B2-8978-ABA0F7A8EC51}"/>
              </a:ext>
            </a:extLst>
          </p:cNvPr>
          <p:cNvSpPr/>
          <p:nvPr/>
        </p:nvSpPr>
        <p:spPr>
          <a:xfrm rot="5400000">
            <a:off x="4437036" y="2011290"/>
            <a:ext cx="360000" cy="90000"/>
          </a:xfrm>
          <a:custGeom>
            <a:avLst/>
            <a:gdLst>
              <a:gd name="connsiteX0" fmla="*/ 0 w 365125"/>
              <a:gd name="connsiteY0" fmla="*/ 89009 h 89009"/>
              <a:gd name="connsiteX1" fmla="*/ 182563 w 365125"/>
              <a:gd name="connsiteY1" fmla="*/ 0 h 89009"/>
              <a:gd name="connsiteX2" fmla="*/ 365125 w 365125"/>
              <a:gd name="connsiteY2" fmla="*/ 89009 h 89009"/>
              <a:gd name="connsiteX3" fmla="*/ 0 w 365125"/>
              <a:gd name="connsiteY3" fmla="*/ 89009 h 89009"/>
              <a:gd name="connsiteX0" fmla="*/ 365125 w 456565"/>
              <a:gd name="connsiteY0" fmla="*/ 89009 h 180449"/>
              <a:gd name="connsiteX1" fmla="*/ 0 w 456565"/>
              <a:gd name="connsiteY1" fmla="*/ 89009 h 180449"/>
              <a:gd name="connsiteX2" fmla="*/ 182563 w 456565"/>
              <a:gd name="connsiteY2" fmla="*/ 0 h 180449"/>
              <a:gd name="connsiteX3" fmla="*/ 456565 w 456565"/>
              <a:gd name="connsiteY3" fmla="*/ 180449 h 180449"/>
              <a:gd name="connsiteX0" fmla="*/ 0 w 456565"/>
              <a:gd name="connsiteY0" fmla="*/ 89009 h 180449"/>
              <a:gd name="connsiteX1" fmla="*/ 182563 w 456565"/>
              <a:gd name="connsiteY1" fmla="*/ 0 h 180449"/>
              <a:gd name="connsiteX2" fmla="*/ 456565 w 456565"/>
              <a:gd name="connsiteY2" fmla="*/ 180449 h 180449"/>
              <a:gd name="connsiteX0" fmla="*/ 0 w 365644"/>
              <a:gd name="connsiteY0" fmla="*/ 89009 h 89009"/>
              <a:gd name="connsiteX1" fmla="*/ 182563 w 365644"/>
              <a:gd name="connsiteY1" fmla="*/ 0 h 89009"/>
              <a:gd name="connsiteX2" fmla="*/ 365644 w 365644"/>
              <a:gd name="connsiteY2" fmla="*/ 76539 h 89009"/>
              <a:gd name="connsiteX0" fmla="*/ 0 w 365646"/>
              <a:gd name="connsiteY0" fmla="*/ 89009 h 89009"/>
              <a:gd name="connsiteX1" fmla="*/ 182563 w 365646"/>
              <a:gd name="connsiteY1" fmla="*/ 0 h 89009"/>
              <a:gd name="connsiteX2" fmla="*/ 365646 w 365646"/>
              <a:gd name="connsiteY2" fmla="*/ 81735 h 89009"/>
              <a:gd name="connsiteX0" fmla="*/ 0 w 365648"/>
              <a:gd name="connsiteY0" fmla="*/ 89009 h 89355"/>
              <a:gd name="connsiteX1" fmla="*/ 182563 w 365648"/>
              <a:gd name="connsiteY1" fmla="*/ 0 h 89355"/>
              <a:gd name="connsiteX2" fmla="*/ 365648 w 365648"/>
              <a:gd name="connsiteY2" fmla="*/ 89355 h 89355"/>
            </a:gdLst>
            <a:ahLst/>
            <a:cxnLst>
              <a:cxn ang="0">
                <a:pos x="connsiteX0" y="connsiteY0"/>
              </a:cxn>
              <a:cxn ang="0">
                <a:pos x="connsiteX1" y="connsiteY1"/>
              </a:cxn>
              <a:cxn ang="0">
                <a:pos x="connsiteX2" y="connsiteY2"/>
              </a:cxn>
            </a:cxnLst>
            <a:rect l="l" t="t" r="r" b="b"/>
            <a:pathLst>
              <a:path w="365648" h="89355">
                <a:moveTo>
                  <a:pt x="0" y="89009"/>
                </a:moveTo>
                <a:lnTo>
                  <a:pt x="182563" y="0"/>
                </a:lnTo>
                <a:lnTo>
                  <a:pt x="365648" y="89355"/>
                </a:lnTo>
              </a:path>
            </a:pathLst>
          </a:custGeom>
          <a:noFill/>
          <a:ln w="508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AU" sz="1800" dirty="0"/>
          </a:p>
        </p:txBody>
      </p:sp>
      <p:sp>
        <p:nvSpPr>
          <p:cNvPr id="25" name="Textfeld 24">
            <a:extLst>
              <a:ext uri="{FF2B5EF4-FFF2-40B4-BE49-F238E27FC236}">
                <a16:creationId xmlns:a16="http://schemas.microsoft.com/office/drawing/2014/main" id="{491C3EB2-21BE-4CCB-B5AA-2C26E5294159}"/>
              </a:ext>
            </a:extLst>
          </p:cNvPr>
          <p:cNvSpPr txBox="1"/>
          <p:nvPr/>
        </p:nvSpPr>
        <p:spPr>
          <a:xfrm>
            <a:off x="5026464" y="1293723"/>
            <a:ext cx="316928" cy="442035"/>
          </a:xfrm>
          <a:prstGeom prst="rect">
            <a:avLst/>
          </a:prstGeom>
          <a:noFill/>
        </p:spPr>
        <p:txBody>
          <a:bodyPr wrap="none" lIns="72000" tIns="36000" rIns="72000" bIns="36000" rtlCol="0">
            <a:spAutoFit/>
          </a:bodyPr>
          <a:lstStyle/>
          <a:p>
            <a:pPr algn="ctr"/>
            <a:r>
              <a:rPr lang="en-AU" sz="2400" b="1">
                <a:solidFill>
                  <a:schemeClr val="accent1"/>
                </a:solidFill>
              </a:rPr>
              <a:t>3</a:t>
            </a:r>
            <a:endParaRPr lang="en-AU" sz="2400" b="1" dirty="0">
              <a:solidFill>
                <a:schemeClr val="accent1"/>
              </a:solidFill>
            </a:endParaRPr>
          </a:p>
        </p:txBody>
      </p:sp>
      <p:sp>
        <p:nvSpPr>
          <p:cNvPr id="29" name="Textplatzhalter 7">
            <a:extLst>
              <a:ext uri="{FF2B5EF4-FFF2-40B4-BE49-F238E27FC236}">
                <a16:creationId xmlns:a16="http://schemas.microsoft.com/office/drawing/2014/main" id="{EDF3F826-0A7F-4228-8225-BDCA0FE2DABE}"/>
              </a:ext>
            </a:extLst>
          </p:cNvPr>
          <p:cNvSpPr>
            <a:spLocks noGrp="1"/>
          </p:cNvSpPr>
          <p:nvPr>
            <p:ph type="body" sz="quarter" idx="18" hasCustomPrompt="1"/>
          </p:nvPr>
        </p:nvSpPr>
        <p:spPr>
          <a:xfrm>
            <a:off x="5015968" y="1783895"/>
            <a:ext cx="1584000" cy="544791"/>
          </a:xfrm>
        </p:spPr>
        <p:txBody>
          <a:bodyPr>
            <a:normAutofit/>
          </a:bodyPr>
          <a:lstStyle>
            <a:lvl1pPr marL="0" indent="0" algn="l">
              <a:spcBef>
                <a:spcPts val="0"/>
              </a:spcBef>
              <a:buFontTx/>
              <a:buNone/>
              <a:defRPr sz="1400" b="1"/>
            </a:lvl1pPr>
          </a:lstStyle>
          <a:p>
            <a:pPr lvl="0"/>
            <a:r>
              <a:rPr lang="en-AU"/>
              <a:t>Click to edit Master text style</a:t>
            </a:r>
            <a:endParaRPr lang="en-AU" dirty="0"/>
          </a:p>
        </p:txBody>
      </p:sp>
      <p:sp>
        <p:nvSpPr>
          <p:cNvPr id="34" name="Textplatzhalter 10">
            <a:extLst>
              <a:ext uri="{FF2B5EF4-FFF2-40B4-BE49-F238E27FC236}">
                <a16:creationId xmlns:a16="http://schemas.microsoft.com/office/drawing/2014/main" id="{F5D23273-DA4C-42A7-A1D4-1CFDD7FF198B}"/>
              </a:ext>
            </a:extLst>
          </p:cNvPr>
          <p:cNvSpPr>
            <a:spLocks noGrp="1"/>
          </p:cNvSpPr>
          <p:nvPr>
            <p:ph type="body" sz="quarter" idx="24" hasCustomPrompt="1"/>
          </p:nvPr>
        </p:nvSpPr>
        <p:spPr>
          <a:xfrm>
            <a:off x="5015931" y="2376823"/>
            <a:ext cx="1800225" cy="3573127"/>
          </a:xfrm>
        </p:spPr>
        <p:txBody>
          <a:bodyPr>
            <a:normAutofit/>
          </a:bodyPr>
          <a:lstStyle>
            <a:lvl1pPr>
              <a:buClr>
                <a:schemeClr val="tx2"/>
              </a:buClr>
              <a:buSzPct val="110000"/>
              <a:buFont typeface="Arial" panose="020B0604020202020204" pitchFamily="34" charset="0"/>
              <a:buChar char="•"/>
              <a:defRPr sz="1400"/>
            </a:lvl1pPr>
          </a:lstStyle>
          <a:p>
            <a:pPr lvl="0"/>
            <a:r>
              <a:rPr lang="en-AU"/>
              <a:t>Click to edit Master text style</a:t>
            </a:r>
            <a:endParaRPr lang="en-AU" dirty="0"/>
          </a:p>
        </p:txBody>
      </p:sp>
      <p:sp>
        <p:nvSpPr>
          <p:cNvPr id="38" name="Gleichschenkliges Dreieck 11">
            <a:extLst>
              <a:ext uri="{FF2B5EF4-FFF2-40B4-BE49-F238E27FC236}">
                <a16:creationId xmlns:a16="http://schemas.microsoft.com/office/drawing/2014/main" id="{9898F14F-960D-4B3A-A64C-75DF9A82691C}"/>
              </a:ext>
            </a:extLst>
          </p:cNvPr>
          <p:cNvSpPr/>
          <p:nvPr/>
        </p:nvSpPr>
        <p:spPr>
          <a:xfrm rot="5400000">
            <a:off x="6603523" y="2011290"/>
            <a:ext cx="360000" cy="90000"/>
          </a:xfrm>
          <a:custGeom>
            <a:avLst/>
            <a:gdLst>
              <a:gd name="connsiteX0" fmla="*/ 0 w 365125"/>
              <a:gd name="connsiteY0" fmla="*/ 89009 h 89009"/>
              <a:gd name="connsiteX1" fmla="*/ 182563 w 365125"/>
              <a:gd name="connsiteY1" fmla="*/ 0 h 89009"/>
              <a:gd name="connsiteX2" fmla="*/ 365125 w 365125"/>
              <a:gd name="connsiteY2" fmla="*/ 89009 h 89009"/>
              <a:gd name="connsiteX3" fmla="*/ 0 w 365125"/>
              <a:gd name="connsiteY3" fmla="*/ 89009 h 89009"/>
              <a:gd name="connsiteX0" fmla="*/ 365125 w 456565"/>
              <a:gd name="connsiteY0" fmla="*/ 89009 h 180449"/>
              <a:gd name="connsiteX1" fmla="*/ 0 w 456565"/>
              <a:gd name="connsiteY1" fmla="*/ 89009 h 180449"/>
              <a:gd name="connsiteX2" fmla="*/ 182563 w 456565"/>
              <a:gd name="connsiteY2" fmla="*/ 0 h 180449"/>
              <a:gd name="connsiteX3" fmla="*/ 456565 w 456565"/>
              <a:gd name="connsiteY3" fmla="*/ 180449 h 180449"/>
              <a:gd name="connsiteX0" fmla="*/ 0 w 456565"/>
              <a:gd name="connsiteY0" fmla="*/ 89009 h 180449"/>
              <a:gd name="connsiteX1" fmla="*/ 182563 w 456565"/>
              <a:gd name="connsiteY1" fmla="*/ 0 h 180449"/>
              <a:gd name="connsiteX2" fmla="*/ 456565 w 456565"/>
              <a:gd name="connsiteY2" fmla="*/ 180449 h 180449"/>
              <a:gd name="connsiteX0" fmla="*/ 0 w 365644"/>
              <a:gd name="connsiteY0" fmla="*/ 89009 h 89009"/>
              <a:gd name="connsiteX1" fmla="*/ 182563 w 365644"/>
              <a:gd name="connsiteY1" fmla="*/ 0 h 89009"/>
              <a:gd name="connsiteX2" fmla="*/ 365644 w 365644"/>
              <a:gd name="connsiteY2" fmla="*/ 76539 h 89009"/>
              <a:gd name="connsiteX0" fmla="*/ 0 w 365646"/>
              <a:gd name="connsiteY0" fmla="*/ 89009 h 89009"/>
              <a:gd name="connsiteX1" fmla="*/ 182563 w 365646"/>
              <a:gd name="connsiteY1" fmla="*/ 0 h 89009"/>
              <a:gd name="connsiteX2" fmla="*/ 365646 w 365646"/>
              <a:gd name="connsiteY2" fmla="*/ 81735 h 89009"/>
              <a:gd name="connsiteX0" fmla="*/ 0 w 365648"/>
              <a:gd name="connsiteY0" fmla="*/ 89009 h 89355"/>
              <a:gd name="connsiteX1" fmla="*/ 182563 w 365648"/>
              <a:gd name="connsiteY1" fmla="*/ 0 h 89355"/>
              <a:gd name="connsiteX2" fmla="*/ 365648 w 365648"/>
              <a:gd name="connsiteY2" fmla="*/ 89355 h 89355"/>
            </a:gdLst>
            <a:ahLst/>
            <a:cxnLst>
              <a:cxn ang="0">
                <a:pos x="connsiteX0" y="connsiteY0"/>
              </a:cxn>
              <a:cxn ang="0">
                <a:pos x="connsiteX1" y="connsiteY1"/>
              </a:cxn>
              <a:cxn ang="0">
                <a:pos x="connsiteX2" y="connsiteY2"/>
              </a:cxn>
            </a:cxnLst>
            <a:rect l="l" t="t" r="r" b="b"/>
            <a:pathLst>
              <a:path w="365648" h="89355">
                <a:moveTo>
                  <a:pt x="0" y="89009"/>
                </a:moveTo>
                <a:lnTo>
                  <a:pt x="182563" y="0"/>
                </a:lnTo>
                <a:lnTo>
                  <a:pt x="365648" y="89355"/>
                </a:lnTo>
              </a:path>
            </a:pathLst>
          </a:custGeom>
          <a:noFill/>
          <a:ln w="508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AU" sz="1800" dirty="0"/>
          </a:p>
        </p:txBody>
      </p:sp>
      <p:sp>
        <p:nvSpPr>
          <p:cNvPr id="26" name="Textfeld 25">
            <a:extLst>
              <a:ext uri="{FF2B5EF4-FFF2-40B4-BE49-F238E27FC236}">
                <a16:creationId xmlns:a16="http://schemas.microsoft.com/office/drawing/2014/main" id="{ADA9B715-313E-4A11-ADC9-7EC147AE806D}"/>
              </a:ext>
            </a:extLst>
          </p:cNvPr>
          <p:cNvSpPr txBox="1"/>
          <p:nvPr/>
        </p:nvSpPr>
        <p:spPr>
          <a:xfrm>
            <a:off x="7173420" y="1293723"/>
            <a:ext cx="316928" cy="442035"/>
          </a:xfrm>
          <a:prstGeom prst="rect">
            <a:avLst/>
          </a:prstGeom>
          <a:noFill/>
        </p:spPr>
        <p:txBody>
          <a:bodyPr wrap="none" lIns="72000" tIns="36000" rIns="72000" bIns="36000" rtlCol="0">
            <a:spAutoFit/>
          </a:bodyPr>
          <a:lstStyle/>
          <a:p>
            <a:pPr algn="ctr"/>
            <a:r>
              <a:rPr lang="en-AU" sz="2400" b="1">
                <a:solidFill>
                  <a:schemeClr val="accent1"/>
                </a:solidFill>
              </a:rPr>
              <a:t>4</a:t>
            </a:r>
            <a:endParaRPr lang="en-AU" sz="2400" b="1" dirty="0">
              <a:solidFill>
                <a:schemeClr val="accent1"/>
              </a:solidFill>
            </a:endParaRPr>
          </a:p>
        </p:txBody>
      </p:sp>
      <p:sp>
        <p:nvSpPr>
          <p:cNvPr id="32" name="Textplatzhalter 7">
            <a:extLst>
              <a:ext uri="{FF2B5EF4-FFF2-40B4-BE49-F238E27FC236}">
                <a16:creationId xmlns:a16="http://schemas.microsoft.com/office/drawing/2014/main" id="{906A872C-5CE7-4829-82D3-D60DCAACBDA0}"/>
              </a:ext>
            </a:extLst>
          </p:cNvPr>
          <p:cNvSpPr>
            <a:spLocks noGrp="1"/>
          </p:cNvSpPr>
          <p:nvPr>
            <p:ph type="body" sz="quarter" idx="21" hasCustomPrompt="1"/>
          </p:nvPr>
        </p:nvSpPr>
        <p:spPr>
          <a:xfrm>
            <a:off x="7176252" y="1783895"/>
            <a:ext cx="1584000" cy="544791"/>
          </a:xfrm>
        </p:spPr>
        <p:txBody>
          <a:bodyPr>
            <a:normAutofit/>
          </a:bodyPr>
          <a:lstStyle>
            <a:lvl1pPr marL="0" indent="0" algn="l">
              <a:spcBef>
                <a:spcPts val="0"/>
              </a:spcBef>
              <a:buFontTx/>
              <a:buNone/>
              <a:defRPr sz="1400" b="1"/>
            </a:lvl1pPr>
          </a:lstStyle>
          <a:p>
            <a:pPr lvl="0"/>
            <a:r>
              <a:rPr lang="en-AU"/>
              <a:t>Click to edit Master text style</a:t>
            </a:r>
            <a:endParaRPr lang="en-AU" dirty="0"/>
          </a:p>
        </p:txBody>
      </p:sp>
      <p:sp>
        <p:nvSpPr>
          <p:cNvPr id="35" name="Textplatzhalter 10">
            <a:extLst>
              <a:ext uri="{FF2B5EF4-FFF2-40B4-BE49-F238E27FC236}">
                <a16:creationId xmlns:a16="http://schemas.microsoft.com/office/drawing/2014/main" id="{F29F75B0-F69B-4282-8E56-C2D43B5F8161}"/>
              </a:ext>
            </a:extLst>
          </p:cNvPr>
          <p:cNvSpPr>
            <a:spLocks noGrp="1"/>
          </p:cNvSpPr>
          <p:nvPr>
            <p:ph type="body" sz="quarter" idx="25" hasCustomPrompt="1"/>
          </p:nvPr>
        </p:nvSpPr>
        <p:spPr>
          <a:xfrm>
            <a:off x="7176234" y="2376823"/>
            <a:ext cx="1800225" cy="3573127"/>
          </a:xfrm>
        </p:spPr>
        <p:txBody>
          <a:bodyPr>
            <a:normAutofit/>
          </a:bodyPr>
          <a:lstStyle>
            <a:lvl1pPr>
              <a:buClr>
                <a:schemeClr val="tx2"/>
              </a:buClr>
              <a:buSzPct val="110000"/>
              <a:buFont typeface="Arial" panose="020B0604020202020204" pitchFamily="34" charset="0"/>
              <a:buChar char="•"/>
              <a:defRPr sz="1400"/>
            </a:lvl1pPr>
          </a:lstStyle>
          <a:p>
            <a:pPr lvl="0"/>
            <a:r>
              <a:rPr lang="en-AU"/>
              <a:t>Click to edit Master text style</a:t>
            </a:r>
            <a:endParaRPr lang="en-AU" dirty="0"/>
          </a:p>
        </p:txBody>
      </p:sp>
      <p:sp>
        <p:nvSpPr>
          <p:cNvPr id="39" name="Gleichschenkliges Dreieck 11">
            <a:extLst>
              <a:ext uri="{FF2B5EF4-FFF2-40B4-BE49-F238E27FC236}">
                <a16:creationId xmlns:a16="http://schemas.microsoft.com/office/drawing/2014/main" id="{CA1B38ED-03F3-4622-ACCB-E2D90015E118}"/>
              </a:ext>
            </a:extLst>
          </p:cNvPr>
          <p:cNvSpPr/>
          <p:nvPr/>
        </p:nvSpPr>
        <p:spPr>
          <a:xfrm rot="5400000">
            <a:off x="8770010" y="2011290"/>
            <a:ext cx="360000" cy="90000"/>
          </a:xfrm>
          <a:custGeom>
            <a:avLst/>
            <a:gdLst>
              <a:gd name="connsiteX0" fmla="*/ 0 w 365125"/>
              <a:gd name="connsiteY0" fmla="*/ 89009 h 89009"/>
              <a:gd name="connsiteX1" fmla="*/ 182563 w 365125"/>
              <a:gd name="connsiteY1" fmla="*/ 0 h 89009"/>
              <a:gd name="connsiteX2" fmla="*/ 365125 w 365125"/>
              <a:gd name="connsiteY2" fmla="*/ 89009 h 89009"/>
              <a:gd name="connsiteX3" fmla="*/ 0 w 365125"/>
              <a:gd name="connsiteY3" fmla="*/ 89009 h 89009"/>
              <a:gd name="connsiteX0" fmla="*/ 365125 w 456565"/>
              <a:gd name="connsiteY0" fmla="*/ 89009 h 180449"/>
              <a:gd name="connsiteX1" fmla="*/ 0 w 456565"/>
              <a:gd name="connsiteY1" fmla="*/ 89009 h 180449"/>
              <a:gd name="connsiteX2" fmla="*/ 182563 w 456565"/>
              <a:gd name="connsiteY2" fmla="*/ 0 h 180449"/>
              <a:gd name="connsiteX3" fmla="*/ 456565 w 456565"/>
              <a:gd name="connsiteY3" fmla="*/ 180449 h 180449"/>
              <a:gd name="connsiteX0" fmla="*/ 0 w 456565"/>
              <a:gd name="connsiteY0" fmla="*/ 89009 h 180449"/>
              <a:gd name="connsiteX1" fmla="*/ 182563 w 456565"/>
              <a:gd name="connsiteY1" fmla="*/ 0 h 180449"/>
              <a:gd name="connsiteX2" fmla="*/ 456565 w 456565"/>
              <a:gd name="connsiteY2" fmla="*/ 180449 h 180449"/>
              <a:gd name="connsiteX0" fmla="*/ 0 w 365644"/>
              <a:gd name="connsiteY0" fmla="*/ 89009 h 89009"/>
              <a:gd name="connsiteX1" fmla="*/ 182563 w 365644"/>
              <a:gd name="connsiteY1" fmla="*/ 0 h 89009"/>
              <a:gd name="connsiteX2" fmla="*/ 365644 w 365644"/>
              <a:gd name="connsiteY2" fmla="*/ 76539 h 89009"/>
              <a:gd name="connsiteX0" fmla="*/ 0 w 365646"/>
              <a:gd name="connsiteY0" fmla="*/ 89009 h 89009"/>
              <a:gd name="connsiteX1" fmla="*/ 182563 w 365646"/>
              <a:gd name="connsiteY1" fmla="*/ 0 h 89009"/>
              <a:gd name="connsiteX2" fmla="*/ 365646 w 365646"/>
              <a:gd name="connsiteY2" fmla="*/ 81735 h 89009"/>
              <a:gd name="connsiteX0" fmla="*/ 0 w 365648"/>
              <a:gd name="connsiteY0" fmla="*/ 89009 h 89355"/>
              <a:gd name="connsiteX1" fmla="*/ 182563 w 365648"/>
              <a:gd name="connsiteY1" fmla="*/ 0 h 89355"/>
              <a:gd name="connsiteX2" fmla="*/ 365648 w 365648"/>
              <a:gd name="connsiteY2" fmla="*/ 89355 h 89355"/>
            </a:gdLst>
            <a:ahLst/>
            <a:cxnLst>
              <a:cxn ang="0">
                <a:pos x="connsiteX0" y="connsiteY0"/>
              </a:cxn>
              <a:cxn ang="0">
                <a:pos x="connsiteX1" y="connsiteY1"/>
              </a:cxn>
              <a:cxn ang="0">
                <a:pos x="connsiteX2" y="connsiteY2"/>
              </a:cxn>
            </a:cxnLst>
            <a:rect l="l" t="t" r="r" b="b"/>
            <a:pathLst>
              <a:path w="365648" h="89355">
                <a:moveTo>
                  <a:pt x="0" y="89009"/>
                </a:moveTo>
                <a:lnTo>
                  <a:pt x="182563" y="0"/>
                </a:lnTo>
                <a:lnTo>
                  <a:pt x="365648" y="89355"/>
                </a:lnTo>
              </a:path>
            </a:pathLst>
          </a:custGeom>
          <a:noFill/>
          <a:ln w="508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AU" sz="1800" dirty="0"/>
          </a:p>
        </p:txBody>
      </p:sp>
      <p:sp>
        <p:nvSpPr>
          <p:cNvPr id="27" name="Textfeld 26">
            <a:extLst>
              <a:ext uri="{FF2B5EF4-FFF2-40B4-BE49-F238E27FC236}">
                <a16:creationId xmlns:a16="http://schemas.microsoft.com/office/drawing/2014/main" id="{C80F7C3C-E984-4D8D-BB0E-4EB7DC12D849}"/>
              </a:ext>
            </a:extLst>
          </p:cNvPr>
          <p:cNvSpPr txBox="1"/>
          <p:nvPr/>
        </p:nvSpPr>
        <p:spPr>
          <a:xfrm>
            <a:off x="9320377" y="1293723"/>
            <a:ext cx="316928" cy="442035"/>
          </a:xfrm>
          <a:prstGeom prst="rect">
            <a:avLst/>
          </a:prstGeom>
          <a:noFill/>
        </p:spPr>
        <p:txBody>
          <a:bodyPr wrap="none" lIns="72000" tIns="36000" rIns="72000" bIns="36000" rtlCol="0">
            <a:spAutoFit/>
          </a:bodyPr>
          <a:lstStyle/>
          <a:p>
            <a:pPr algn="ctr"/>
            <a:r>
              <a:rPr lang="en-AU" sz="2400" b="1">
                <a:solidFill>
                  <a:schemeClr val="accent1"/>
                </a:solidFill>
              </a:rPr>
              <a:t>5</a:t>
            </a:r>
            <a:endParaRPr lang="en-AU" sz="2400" b="1" dirty="0">
              <a:solidFill>
                <a:schemeClr val="accent1"/>
              </a:solidFill>
            </a:endParaRPr>
          </a:p>
        </p:txBody>
      </p:sp>
      <p:sp>
        <p:nvSpPr>
          <p:cNvPr id="30" name="Textplatzhalter 7">
            <a:extLst>
              <a:ext uri="{FF2B5EF4-FFF2-40B4-BE49-F238E27FC236}">
                <a16:creationId xmlns:a16="http://schemas.microsoft.com/office/drawing/2014/main" id="{195532A1-9D43-4F01-A743-CAB063B2B04F}"/>
              </a:ext>
            </a:extLst>
          </p:cNvPr>
          <p:cNvSpPr>
            <a:spLocks noGrp="1"/>
          </p:cNvSpPr>
          <p:nvPr>
            <p:ph type="body" sz="quarter" idx="19" hasCustomPrompt="1"/>
          </p:nvPr>
        </p:nvSpPr>
        <p:spPr>
          <a:xfrm>
            <a:off x="9336536" y="1783895"/>
            <a:ext cx="1584000" cy="544791"/>
          </a:xfrm>
        </p:spPr>
        <p:txBody>
          <a:bodyPr>
            <a:normAutofit/>
          </a:bodyPr>
          <a:lstStyle>
            <a:lvl1pPr marL="0" indent="0" algn="l">
              <a:spcBef>
                <a:spcPts val="0"/>
              </a:spcBef>
              <a:buFontTx/>
              <a:buNone/>
              <a:defRPr sz="1400" b="1"/>
            </a:lvl1pPr>
          </a:lstStyle>
          <a:p>
            <a:pPr lvl="0"/>
            <a:r>
              <a:rPr lang="en-AU"/>
              <a:t>Click to edit Master text style</a:t>
            </a:r>
            <a:endParaRPr lang="en-AU" dirty="0"/>
          </a:p>
        </p:txBody>
      </p:sp>
      <p:sp>
        <p:nvSpPr>
          <p:cNvPr id="36" name="Textplatzhalter 10">
            <a:extLst>
              <a:ext uri="{FF2B5EF4-FFF2-40B4-BE49-F238E27FC236}">
                <a16:creationId xmlns:a16="http://schemas.microsoft.com/office/drawing/2014/main" id="{7A5B6B90-0F33-421C-A53A-0D106435442F}"/>
              </a:ext>
            </a:extLst>
          </p:cNvPr>
          <p:cNvSpPr>
            <a:spLocks noGrp="1"/>
          </p:cNvSpPr>
          <p:nvPr>
            <p:ph type="body" sz="quarter" idx="26" hasCustomPrompt="1"/>
          </p:nvPr>
        </p:nvSpPr>
        <p:spPr>
          <a:xfrm>
            <a:off x="9336536" y="2376823"/>
            <a:ext cx="1800225" cy="3573127"/>
          </a:xfrm>
        </p:spPr>
        <p:txBody>
          <a:bodyPr>
            <a:normAutofit/>
          </a:bodyPr>
          <a:lstStyle>
            <a:lvl1pPr>
              <a:buClr>
                <a:schemeClr val="tx2"/>
              </a:buClr>
              <a:buSzPct val="110000"/>
              <a:buFont typeface="Arial" panose="020B0604020202020204" pitchFamily="34" charset="0"/>
              <a:buChar char="•"/>
              <a:defRPr sz="1400"/>
            </a:lvl1pPr>
          </a:lstStyle>
          <a:p>
            <a:pPr lvl="0"/>
            <a:r>
              <a:rPr lang="en-AU"/>
              <a:t>Click to edit Master text style</a:t>
            </a:r>
            <a:endParaRPr lang="en-AU" dirty="0"/>
          </a:p>
        </p:txBody>
      </p:sp>
      <p:sp>
        <p:nvSpPr>
          <p:cNvPr id="9" name="Date Placeholder 8">
            <a:extLst>
              <a:ext uri="{FF2B5EF4-FFF2-40B4-BE49-F238E27FC236}">
                <a16:creationId xmlns:a16="http://schemas.microsoft.com/office/drawing/2014/main" id="{C73C1641-2562-4CDE-857F-3649F66E87C8}"/>
              </a:ext>
            </a:extLst>
          </p:cNvPr>
          <p:cNvSpPr>
            <a:spLocks noGrp="1"/>
          </p:cNvSpPr>
          <p:nvPr>
            <p:ph type="dt" sz="half" idx="27"/>
          </p:nvPr>
        </p:nvSpPr>
        <p:spPr/>
        <p:txBody>
          <a:bodyPr/>
          <a:lstStyle/>
          <a:p>
            <a:fld id="{32D5B963-9C7F-4986-9B6D-BE70B6CD4920}" type="datetime1">
              <a:rPr lang="en-AU" smtClean="0"/>
              <a:pPr/>
              <a:t>14/04/2025</a:t>
            </a:fld>
            <a:endParaRPr lang="en-AU" dirty="0"/>
          </a:p>
        </p:txBody>
      </p:sp>
      <p:sp>
        <p:nvSpPr>
          <p:cNvPr id="10" name="Footer Placeholder 9">
            <a:extLst>
              <a:ext uri="{FF2B5EF4-FFF2-40B4-BE49-F238E27FC236}">
                <a16:creationId xmlns:a16="http://schemas.microsoft.com/office/drawing/2014/main" id="{7343B6E4-39F4-4141-AE67-7C7B5C69F81A}"/>
              </a:ext>
            </a:extLst>
          </p:cNvPr>
          <p:cNvSpPr>
            <a:spLocks noGrp="1"/>
          </p:cNvSpPr>
          <p:nvPr>
            <p:ph type="ftr" sz="quarter" idx="28"/>
          </p:nvPr>
        </p:nvSpPr>
        <p:spPr/>
        <p:txBody>
          <a:bodyPr/>
          <a:lstStyle/>
          <a:p>
            <a:endParaRPr lang="en-AU" dirty="0"/>
          </a:p>
        </p:txBody>
      </p:sp>
      <p:sp>
        <p:nvSpPr>
          <p:cNvPr id="13" name="Slide Number Placeholder 12">
            <a:extLst>
              <a:ext uri="{FF2B5EF4-FFF2-40B4-BE49-F238E27FC236}">
                <a16:creationId xmlns:a16="http://schemas.microsoft.com/office/drawing/2014/main" id="{6697C55B-D35E-46D0-A18F-71EB1626A274}"/>
              </a:ext>
            </a:extLst>
          </p:cNvPr>
          <p:cNvSpPr>
            <a:spLocks noGrp="1"/>
          </p:cNvSpPr>
          <p:nvPr>
            <p:ph type="sldNum" sz="quarter" idx="29"/>
          </p:nvPr>
        </p:nvSpPr>
        <p:spPr/>
        <p:txBody>
          <a:bodyPr/>
          <a:lstStyle/>
          <a:p>
            <a:r>
              <a:rPr lang="en-AU"/>
              <a:t>PAGE </a:t>
            </a:r>
            <a:fld id="{40ABE712-87E4-4298-8E2A-A0AC8AA55E6F}" type="slidenum">
              <a:rPr lang="en-AU" smtClean="0"/>
              <a:pPr/>
              <a:t>‹#›</a:t>
            </a:fld>
            <a:endParaRPr lang="en-AU" dirty="0"/>
          </a:p>
        </p:txBody>
      </p:sp>
    </p:spTree>
    <p:extLst>
      <p:ext uri="{BB962C8B-B14F-4D97-AF65-F5344CB8AC3E}">
        <p14:creationId xmlns:p14="http://schemas.microsoft.com/office/powerpoint/2010/main" val="792251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_Title and Content_">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1F7E5-46AA-40D7-9759-E6A97BB5AEF1}"/>
              </a:ext>
            </a:extLst>
          </p:cNvPr>
          <p:cNvSpPr>
            <a:spLocks noGrp="1"/>
          </p:cNvSpPr>
          <p:nvPr>
            <p:ph type="title" hasCustomPrompt="1"/>
          </p:nvPr>
        </p:nvSpPr>
        <p:spPr/>
        <p:txBody>
          <a:bodyPr/>
          <a:lstStyle/>
          <a:p>
            <a:r>
              <a:rPr lang="en-AU"/>
              <a:t>Click to edit Master title style</a:t>
            </a:r>
            <a:endParaRPr lang="en-AU" dirty="0"/>
          </a:p>
        </p:txBody>
      </p:sp>
      <p:sp>
        <p:nvSpPr>
          <p:cNvPr id="3" name="Content Placeholder 2">
            <a:extLst>
              <a:ext uri="{FF2B5EF4-FFF2-40B4-BE49-F238E27FC236}">
                <a16:creationId xmlns:a16="http://schemas.microsoft.com/office/drawing/2014/main" id="{1AC3C8A0-DB4B-4E15-864D-FB3BB7DB1136}"/>
              </a:ext>
            </a:extLst>
          </p:cNvPr>
          <p:cNvSpPr>
            <a:spLocks noGrp="1"/>
          </p:cNvSpPr>
          <p:nvPr>
            <p:ph idx="1" hasCustomPrompt="1"/>
          </p:nvPr>
        </p:nvSpPr>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13" name="Date Placeholder 12">
            <a:extLst>
              <a:ext uri="{FF2B5EF4-FFF2-40B4-BE49-F238E27FC236}">
                <a16:creationId xmlns:a16="http://schemas.microsoft.com/office/drawing/2014/main" id="{A0839159-64A9-45C7-A256-122F0A3B4305}"/>
              </a:ext>
            </a:extLst>
          </p:cNvPr>
          <p:cNvSpPr>
            <a:spLocks noGrp="1"/>
          </p:cNvSpPr>
          <p:nvPr>
            <p:ph type="dt" sz="half" idx="10"/>
          </p:nvPr>
        </p:nvSpPr>
        <p:spPr/>
        <p:txBody>
          <a:bodyPr/>
          <a:lstStyle/>
          <a:p>
            <a:endParaRPr lang="de-DE" dirty="0"/>
          </a:p>
        </p:txBody>
      </p:sp>
      <p:sp>
        <p:nvSpPr>
          <p:cNvPr id="14" name="Footer Placeholder 13">
            <a:extLst>
              <a:ext uri="{FF2B5EF4-FFF2-40B4-BE49-F238E27FC236}">
                <a16:creationId xmlns:a16="http://schemas.microsoft.com/office/drawing/2014/main" id="{2B24E47F-BE1D-496A-AC4B-00B583D14A23}"/>
              </a:ext>
            </a:extLst>
          </p:cNvPr>
          <p:cNvSpPr>
            <a:spLocks noGrp="1"/>
          </p:cNvSpPr>
          <p:nvPr>
            <p:ph type="ftr" sz="quarter" idx="11"/>
          </p:nvPr>
        </p:nvSpPr>
        <p:spPr/>
        <p:txBody>
          <a:bodyPr/>
          <a:lstStyle/>
          <a:p>
            <a:endParaRPr lang="en-AU" dirty="0"/>
          </a:p>
        </p:txBody>
      </p:sp>
      <p:sp>
        <p:nvSpPr>
          <p:cNvPr id="15" name="Slide Number Placeholder 14">
            <a:extLst>
              <a:ext uri="{FF2B5EF4-FFF2-40B4-BE49-F238E27FC236}">
                <a16:creationId xmlns:a16="http://schemas.microsoft.com/office/drawing/2014/main" id="{69089A22-CA20-42E6-B513-1E736ED210D9}"/>
              </a:ext>
            </a:extLst>
          </p:cNvPr>
          <p:cNvSpPr>
            <a:spLocks noGrp="1"/>
          </p:cNvSpPr>
          <p:nvPr>
            <p:ph type="sldNum" sz="quarter" idx="12"/>
          </p:nvPr>
        </p:nvSpPr>
        <p:spPr/>
        <p:txBody>
          <a:bodyPr/>
          <a:lstStyle/>
          <a:p>
            <a:r>
              <a:rPr lang="en-AU"/>
              <a:t>PAGE </a:t>
            </a:r>
            <a:fld id="{6C9B45B9-0ED7-4F5A-AA1D-AA3D170B097D}" type="slidenum">
              <a:rPr lang="en-AU" smtClean="0"/>
              <a:pPr/>
              <a:t>‹#›</a:t>
            </a:fld>
            <a:endParaRPr lang="en-AU" dirty="0"/>
          </a:p>
        </p:txBody>
      </p:sp>
    </p:spTree>
    <p:extLst>
      <p:ext uri="{BB962C8B-B14F-4D97-AF65-F5344CB8AC3E}">
        <p14:creationId xmlns:p14="http://schemas.microsoft.com/office/powerpoint/2010/main" val="567750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_Table with Schedule_">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C9E1-821F-442E-959C-5392390FA66D}"/>
              </a:ext>
            </a:extLst>
          </p:cNvPr>
          <p:cNvSpPr>
            <a:spLocks noGrp="1"/>
          </p:cNvSpPr>
          <p:nvPr>
            <p:ph type="title" hasCustomPrompt="1"/>
          </p:nvPr>
        </p:nvSpPr>
        <p:spPr/>
        <p:txBody>
          <a:bodyPr/>
          <a:lstStyle/>
          <a:p>
            <a:r>
              <a:rPr lang="en-AU"/>
              <a:t>Click to edit Master title style</a:t>
            </a:r>
            <a:endParaRPr lang="en-AU" dirty="0"/>
          </a:p>
        </p:txBody>
      </p:sp>
      <p:sp>
        <p:nvSpPr>
          <p:cNvPr id="8" name="Textplatzhalter 7">
            <a:extLst>
              <a:ext uri="{FF2B5EF4-FFF2-40B4-BE49-F238E27FC236}">
                <a16:creationId xmlns:a16="http://schemas.microsoft.com/office/drawing/2014/main" id="{60083284-F0AE-4ED7-80F7-39E97A5BFFC6}"/>
              </a:ext>
            </a:extLst>
          </p:cNvPr>
          <p:cNvSpPr>
            <a:spLocks noGrp="1"/>
          </p:cNvSpPr>
          <p:nvPr>
            <p:ph type="body" sz="quarter" idx="12" hasCustomPrompt="1"/>
          </p:nvPr>
        </p:nvSpPr>
        <p:spPr>
          <a:xfrm>
            <a:off x="695325" y="1341438"/>
            <a:ext cx="10801350" cy="365125"/>
          </a:xfrm>
        </p:spPr>
        <p:txBody>
          <a:bodyPr/>
          <a:lstStyle>
            <a:lvl1pPr>
              <a:buFontTx/>
              <a:buNone/>
              <a:defRPr>
                <a:solidFill>
                  <a:schemeClr val="accent1"/>
                </a:solidFill>
              </a:defRPr>
            </a:lvl1pPr>
            <a:lvl2pPr>
              <a:buFontTx/>
              <a:buNone/>
              <a:defRPr>
                <a:solidFill>
                  <a:schemeClr val="accent1"/>
                </a:solidFill>
              </a:defRPr>
            </a:lvl2pPr>
            <a:lvl3pPr>
              <a:buFontTx/>
              <a:buNone/>
              <a:defRPr>
                <a:solidFill>
                  <a:schemeClr val="accent1"/>
                </a:solidFill>
              </a:defRPr>
            </a:lvl3pPr>
            <a:lvl4pPr>
              <a:buFontTx/>
              <a:buNone/>
              <a:defRPr>
                <a:solidFill>
                  <a:schemeClr val="accent1"/>
                </a:solidFill>
              </a:defRPr>
            </a:lvl4pPr>
            <a:lvl5pPr>
              <a:buFontTx/>
              <a:buNone/>
              <a:defRPr>
                <a:solidFill>
                  <a:schemeClr val="accent1"/>
                </a:solidFill>
              </a:defRPr>
            </a:lvl5pPr>
          </a:lstStyle>
          <a:p>
            <a:pPr lvl="0"/>
            <a:r>
              <a:rPr lang="en-AU"/>
              <a:t>Header for Table</a:t>
            </a:r>
            <a:endParaRPr lang="en-AU" dirty="0"/>
          </a:p>
        </p:txBody>
      </p:sp>
      <p:sp>
        <p:nvSpPr>
          <p:cNvPr id="11" name="Tabellenplatzhalter 10">
            <a:extLst>
              <a:ext uri="{FF2B5EF4-FFF2-40B4-BE49-F238E27FC236}">
                <a16:creationId xmlns:a16="http://schemas.microsoft.com/office/drawing/2014/main" id="{610E7087-EFF3-4562-8BEF-31B6654BA67E}"/>
              </a:ext>
            </a:extLst>
          </p:cNvPr>
          <p:cNvSpPr>
            <a:spLocks noGrp="1"/>
          </p:cNvSpPr>
          <p:nvPr>
            <p:ph type="tbl" sz="quarter" idx="13" hasCustomPrompt="1"/>
          </p:nvPr>
        </p:nvSpPr>
        <p:spPr>
          <a:xfrm>
            <a:off x="766763" y="1772816"/>
            <a:ext cx="10369550" cy="4177133"/>
          </a:xfrm>
        </p:spPr>
        <p:txBody>
          <a:bodyPr/>
          <a:lstStyle>
            <a:lvl1pPr>
              <a:buFontTx/>
              <a:buNone/>
              <a:defRPr>
                <a:solidFill>
                  <a:srgbClr val="FF0000"/>
                </a:solidFill>
              </a:defRPr>
            </a:lvl1pPr>
          </a:lstStyle>
          <a:p>
            <a:r>
              <a:rPr lang="en-AU"/>
              <a:t>Insert Table</a:t>
            </a:r>
            <a:endParaRPr lang="en-AU" dirty="0"/>
          </a:p>
        </p:txBody>
      </p:sp>
      <p:sp>
        <p:nvSpPr>
          <p:cNvPr id="12" name="Date Placeholder 11">
            <a:extLst>
              <a:ext uri="{FF2B5EF4-FFF2-40B4-BE49-F238E27FC236}">
                <a16:creationId xmlns:a16="http://schemas.microsoft.com/office/drawing/2014/main" id="{B9ACE3A7-416A-4EBD-B2B6-0909E5D5A10C}"/>
              </a:ext>
            </a:extLst>
          </p:cNvPr>
          <p:cNvSpPr>
            <a:spLocks noGrp="1"/>
          </p:cNvSpPr>
          <p:nvPr>
            <p:ph type="dt" sz="half" idx="14"/>
          </p:nvPr>
        </p:nvSpPr>
        <p:spPr/>
        <p:txBody>
          <a:bodyPr/>
          <a:lstStyle/>
          <a:p>
            <a:fld id="{18BDBBB1-E3F7-4F1E-AA36-B2624C10B0ED}" type="datetime1">
              <a:rPr lang="en-AU" smtClean="0"/>
              <a:pPr/>
              <a:t>14/04/2025</a:t>
            </a:fld>
            <a:endParaRPr lang="en-AU" dirty="0"/>
          </a:p>
        </p:txBody>
      </p:sp>
      <p:sp>
        <p:nvSpPr>
          <p:cNvPr id="13" name="Footer Placeholder 12">
            <a:extLst>
              <a:ext uri="{FF2B5EF4-FFF2-40B4-BE49-F238E27FC236}">
                <a16:creationId xmlns:a16="http://schemas.microsoft.com/office/drawing/2014/main" id="{BA04D418-FE30-470C-832C-6ADF07EE6C0A}"/>
              </a:ext>
            </a:extLst>
          </p:cNvPr>
          <p:cNvSpPr>
            <a:spLocks noGrp="1"/>
          </p:cNvSpPr>
          <p:nvPr>
            <p:ph type="ftr" sz="quarter" idx="15"/>
          </p:nvPr>
        </p:nvSpPr>
        <p:spPr/>
        <p:txBody>
          <a:bodyPr/>
          <a:lstStyle/>
          <a:p>
            <a:endParaRPr lang="en-AU" dirty="0"/>
          </a:p>
        </p:txBody>
      </p:sp>
      <p:sp>
        <p:nvSpPr>
          <p:cNvPr id="14" name="Slide Number Placeholder 13">
            <a:extLst>
              <a:ext uri="{FF2B5EF4-FFF2-40B4-BE49-F238E27FC236}">
                <a16:creationId xmlns:a16="http://schemas.microsoft.com/office/drawing/2014/main" id="{BA741FC7-2212-4EA0-9493-01D16E4D91FF}"/>
              </a:ext>
            </a:extLst>
          </p:cNvPr>
          <p:cNvSpPr>
            <a:spLocks noGrp="1"/>
          </p:cNvSpPr>
          <p:nvPr>
            <p:ph type="sldNum" sz="quarter" idx="16"/>
          </p:nvPr>
        </p:nvSpPr>
        <p:spPr/>
        <p:txBody>
          <a:bodyPr/>
          <a:lstStyle/>
          <a:p>
            <a:r>
              <a:rPr lang="en-AU"/>
              <a:t>PAGE </a:t>
            </a:r>
            <a:fld id="{B4F05ED4-9E60-4C5A-8413-9976422FE32F}" type="slidenum">
              <a:rPr lang="en-AU" smtClean="0"/>
              <a:pPr/>
              <a:t>‹#›</a:t>
            </a:fld>
            <a:endParaRPr lang="en-AU" dirty="0"/>
          </a:p>
        </p:txBody>
      </p:sp>
    </p:spTree>
    <p:extLst>
      <p:ext uri="{BB962C8B-B14F-4D97-AF65-F5344CB8AC3E}">
        <p14:creationId xmlns:p14="http://schemas.microsoft.com/office/powerpoint/2010/main" val="2967801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_Title Only_">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C9E1-821F-442E-959C-5392390FA66D}"/>
              </a:ext>
            </a:extLst>
          </p:cNvPr>
          <p:cNvSpPr>
            <a:spLocks noGrp="1"/>
          </p:cNvSpPr>
          <p:nvPr>
            <p:ph type="title" hasCustomPrompt="1"/>
          </p:nvPr>
        </p:nvSpPr>
        <p:spPr/>
        <p:txBody>
          <a:bodyPr/>
          <a:lstStyle/>
          <a:p>
            <a:r>
              <a:rPr lang="en-AU"/>
              <a:t>Click to edit Master title style</a:t>
            </a:r>
            <a:endParaRPr lang="en-AU" dirty="0"/>
          </a:p>
        </p:txBody>
      </p:sp>
      <p:sp>
        <p:nvSpPr>
          <p:cNvPr id="9" name="Date Placeholder 8">
            <a:extLst>
              <a:ext uri="{FF2B5EF4-FFF2-40B4-BE49-F238E27FC236}">
                <a16:creationId xmlns:a16="http://schemas.microsoft.com/office/drawing/2014/main" id="{A7C556EF-68FA-4450-B502-9CE39F03119F}"/>
              </a:ext>
            </a:extLst>
          </p:cNvPr>
          <p:cNvSpPr>
            <a:spLocks noGrp="1"/>
          </p:cNvSpPr>
          <p:nvPr>
            <p:ph type="dt" sz="half" idx="10"/>
          </p:nvPr>
        </p:nvSpPr>
        <p:spPr/>
        <p:txBody>
          <a:bodyPr/>
          <a:lstStyle/>
          <a:p>
            <a:fld id="{897FED09-FFAE-4061-ACD5-16D23FCE003F}" type="datetime1">
              <a:rPr lang="en-AU" smtClean="0"/>
              <a:pPr/>
              <a:t>14/04/2025</a:t>
            </a:fld>
            <a:endParaRPr lang="en-AU" dirty="0"/>
          </a:p>
        </p:txBody>
      </p:sp>
      <p:sp>
        <p:nvSpPr>
          <p:cNvPr id="10" name="Footer Placeholder 9">
            <a:extLst>
              <a:ext uri="{FF2B5EF4-FFF2-40B4-BE49-F238E27FC236}">
                <a16:creationId xmlns:a16="http://schemas.microsoft.com/office/drawing/2014/main" id="{65C08FA2-029F-4CC6-8FEB-8C44CCBE0FD0}"/>
              </a:ext>
            </a:extLst>
          </p:cNvPr>
          <p:cNvSpPr>
            <a:spLocks noGrp="1"/>
          </p:cNvSpPr>
          <p:nvPr>
            <p:ph type="ftr" sz="quarter" idx="11"/>
          </p:nvPr>
        </p:nvSpPr>
        <p:spPr/>
        <p:txBody>
          <a:bodyPr/>
          <a:lstStyle/>
          <a:p>
            <a:endParaRPr lang="en-AU" dirty="0"/>
          </a:p>
        </p:txBody>
      </p:sp>
      <p:sp>
        <p:nvSpPr>
          <p:cNvPr id="11" name="Slide Number Placeholder 10">
            <a:extLst>
              <a:ext uri="{FF2B5EF4-FFF2-40B4-BE49-F238E27FC236}">
                <a16:creationId xmlns:a16="http://schemas.microsoft.com/office/drawing/2014/main" id="{CA824A61-3408-4E29-9D13-DF6AB3076D8F}"/>
              </a:ext>
            </a:extLst>
          </p:cNvPr>
          <p:cNvSpPr>
            <a:spLocks noGrp="1"/>
          </p:cNvSpPr>
          <p:nvPr>
            <p:ph type="sldNum" sz="quarter" idx="12"/>
          </p:nvPr>
        </p:nvSpPr>
        <p:spPr/>
        <p:txBody>
          <a:bodyPr/>
          <a:lstStyle/>
          <a:p>
            <a:r>
              <a:rPr lang="en-AU"/>
              <a:t>PAGE </a:t>
            </a:r>
            <a:fld id="{4402FC55-3F3A-4C7B-9868-49DC0A268DF6}" type="slidenum">
              <a:rPr lang="en-AU" smtClean="0"/>
              <a:pPr/>
              <a:t>‹#›</a:t>
            </a:fld>
            <a:endParaRPr lang="en-AU" dirty="0"/>
          </a:p>
        </p:txBody>
      </p:sp>
    </p:spTree>
    <p:extLst>
      <p:ext uri="{BB962C8B-B14F-4D97-AF65-F5344CB8AC3E}">
        <p14:creationId xmlns:p14="http://schemas.microsoft.com/office/powerpoint/2010/main" val="1076976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_Blank_">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73239EF0-B5B2-4678-A315-F8F4C6E9E2B4}"/>
              </a:ext>
            </a:extLst>
          </p:cNvPr>
          <p:cNvSpPr>
            <a:spLocks noGrp="1"/>
          </p:cNvSpPr>
          <p:nvPr>
            <p:ph type="dt" sz="half" idx="10"/>
          </p:nvPr>
        </p:nvSpPr>
        <p:spPr/>
        <p:txBody>
          <a:bodyPr/>
          <a:lstStyle/>
          <a:p>
            <a:fld id="{F5CE07B1-62F0-46E3-93E8-5568FDEEC961}" type="datetime1">
              <a:rPr lang="en-AU" smtClean="0"/>
              <a:pPr/>
              <a:t>14/04/2025</a:t>
            </a:fld>
            <a:endParaRPr lang="en-AU" dirty="0"/>
          </a:p>
        </p:txBody>
      </p:sp>
      <p:sp>
        <p:nvSpPr>
          <p:cNvPr id="9" name="Footer Placeholder 8">
            <a:extLst>
              <a:ext uri="{FF2B5EF4-FFF2-40B4-BE49-F238E27FC236}">
                <a16:creationId xmlns:a16="http://schemas.microsoft.com/office/drawing/2014/main" id="{5B161782-6B27-4651-A686-A43D95500858}"/>
              </a:ext>
            </a:extLst>
          </p:cNvPr>
          <p:cNvSpPr>
            <a:spLocks noGrp="1"/>
          </p:cNvSpPr>
          <p:nvPr>
            <p:ph type="ftr" sz="quarter" idx="11"/>
          </p:nvPr>
        </p:nvSpPr>
        <p:spPr/>
        <p:txBody>
          <a:bodyPr/>
          <a:lstStyle/>
          <a:p>
            <a:endParaRPr lang="en-AU" dirty="0"/>
          </a:p>
        </p:txBody>
      </p:sp>
      <p:sp>
        <p:nvSpPr>
          <p:cNvPr id="10" name="Slide Number Placeholder 9">
            <a:extLst>
              <a:ext uri="{FF2B5EF4-FFF2-40B4-BE49-F238E27FC236}">
                <a16:creationId xmlns:a16="http://schemas.microsoft.com/office/drawing/2014/main" id="{9A28D2ED-6D6D-4F76-A290-8741EEF54261}"/>
              </a:ext>
            </a:extLst>
          </p:cNvPr>
          <p:cNvSpPr>
            <a:spLocks noGrp="1"/>
          </p:cNvSpPr>
          <p:nvPr>
            <p:ph type="sldNum" sz="quarter" idx="12"/>
          </p:nvPr>
        </p:nvSpPr>
        <p:spPr/>
        <p:txBody>
          <a:bodyPr/>
          <a:lstStyle/>
          <a:p>
            <a:r>
              <a:rPr lang="en-AU"/>
              <a:t>PAGE </a:t>
            </a:r>
            <a:fld id="{AC999382-ECBE-42A5-B6A5-3A01578E7994}" type="slidenum">
              <a:rPr lang="en-AU" smtClean="0"/>
              <a:pPr/>
              <a:t>‹#›</a:t>
            </a:fld>
            <a:endParaRPr lang="en-AU" dirty="0"/>
          </a:p>
        </p:txBody>
      </p:sp>
    </p:spTree>
    <p:extLst>
      <p:ext uri="{BB962C8B-B14F-4D97-AF65-F5344CB8AC3E}">
        <p14:creationId xmlns:p14="http://schemas.microsoft.com/office/powerpoint/2010/main" val="4205430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_End Slide_">
    <p:spTree>
      <p:nvGrpSpPr>
        <p:cNvPr id="1" name=""/>
        <p:cNvGrpSpPr/>
        <p:nvPr/>
      </p:nvGrpSpPr>
      <p:grpSpPr>
        <a:xfrm>
          <a:off x="0" y="0"/>
          <a:ext cx="0" cy="0"/>
          <a:chOff x="0" y="0"/>
          <a:chExt cx="0" cy="0"/>
        </a:xfrm>
      </p:grpSpPr>
      <p:pic>
        <p:nvPicPr>
          <p:cNvPr id="9" name="Titel-Foto_MSL" descr="Ein Bild, das Gras, draußen, Feld, Natur enthält.&#10;&#10;Automatisch generierte Beschreibung">
            <a:extLst>
              <a:ext uri="{FF2B5EF4-FFF2-40B4-BE49-F238E27FC236}">
                <a16:creationId xmlns:a16="http://schemas.microsoft.com/office/drawing/2014/main" id="{6C508A20-0093-48F4-98D4-FC6E49480FC6}"/>
              </a:ext>
            </a:extLst>
          </p:cNvPr>
          <p:cNvPicPr>
            <a:picLocks noChangeAspect="1"/>
          </p:cNvPicPr>
          <p:nvPr/>
        </p:nvPicPr>
        <p:blipFill>
          <a:blip r:embed="rId2"/>
          <a:stretch>
            <a:fillRect/>
          </a:stretch>
        </p:blipFill>
        <p:spPr>
          <a:xfrm>
            <a:off x="0" y="0"/>
            <a:ext cx="12192000" cy="6858000"/>
          </a:xfrm>
          <a:prstGeom prst="rect">
            <a:avLst/>
          </a:prstGeom>
        </p:spPr>
      </p:pic>
      <p:sp>
        <p:nvSpPr>
          <p:cNvPr id="8" name="The Sugar Company">
            <a:extLst>
              <a:ext uri="{FF2B5EF4-FFF2-40B4-BE49-F238E27FC236}">
                <a16:creationId xmlns:a16="http://schemas.microsoft.com/office/drawing/2014/main" id="{390C2A4A-F8C8-4F0C-BF50-7DCAEF8BA733}"/>
              </a:ext>
            </a:extLst>
          </p:cNvPr>
          <p:cNvSpPr txBox="1"/>
          <p:nvPr/>
        </p:nvSpPr>
        <p:spPr>
          <a:xfrm>
            <a:off x="4977643" y="3007112"/>
            <a:ext cx="6272083" cy="811367"/>
          </a:xfrm>
          <a:prstGeom prst="rect">
            <a:avLst/>
          </a:prstGeom>
          <a:noFill/>
        </p:spPr>
        <p:txBody>
          <a:bodyPr wrap="none" lIns="72000" tIns="36000" rIns="72000" bIns="36000" rtlCol="0">
            <a:spAutoFit/>
          </a:bodyPr>
          <a:lstStyle/>
          <a:p>
            <a:pPr algn="l"/>
            <a:r>
              <a:rPr lang="en-AU" sz="4800">
                <a:solidFill>
                  <a:schemeClr val="bg1"/>
                </a:solidFill>
              </a:rPr>
              <a:t>THE </a:t>
            </a:r>
            <a:r>
              <a:rPr lang="en-AU" sz="4800" b="1">
                <a:solidFill>
                  <a:schemeClr val="bg1"/>
                </a:solidFill>
              </a:rPr>
              <a:t>Sugar Company</a:t>
            </a:r>
            <a:endParaRPr lang="en-AU" sz="4800" b="1" dirty="0">
              <a:solidFill>
                <a:schemeClr val="bg1"/>
              </a:solidFill>
            </a:endParaRPr>
          </a:p>
        </p:txBody>
      </p:sp>
      <p:pic>
        <p:nvPicPr>
          <p:cNvPr id="14" name="Mackay-Logo">
            <a:extLst>
              <a:ext uri="{FF2B5EF4-FFF2-40B4-BE49-F238E27FC236}">
                <a16:creationId xmlns:a16="http://schemas.microsoft.com/office/drawing/2014/main" id="{32C5BDAC-C035-4F72-A93E-F64C05EBE5E0}"/>
              </a:ext>
            </a:extLst>
          </p:cNvPr>
          <p:cNvPicPr>
            <a:picLocks noChangeAspect="1"/>
          </p:cNvPicPr>
          <p:nvPr/>
        </p:nvPicPr>
        <p:blipFill>
          <a:blip r:embed="rId3"/>
          <a:stretch>
            <a:fillRect/>
          </a:stretch>
        </p:blipFill>
        <p:spPr>
          <a:xfrm>
            <a:off x="8629200" y="547200"/>
            <a:ext cx="3178910" cy="676800"/>
          </a:xfrm>
          <a:prstGeom prst="rect">
            <a:avLst/>
          </a:prstGeom>
        </p:spPr>
      </p:pic>
      <p:sp>
        <p:nvSpPr>
          <p:cNvPr id="11" name="Date Placeholder 10">
            <a:extLst>
              <a:ext uri="{FF2B5EF4-FFF2-40B4-BE49-F238E27FC236}">
                <a16:creationId xmlns:a16="http://schemas.microsoft.com/office/drawing/2014/main" id="{EE516B92-C7A3-492C-B140-DA61626773C1}"/>
              </a:ext>
            </a:extLst>
          </p:cNvPr>
          <p:cNvSpPr>
            <a:spLocks noGrp="1"/>
          </p:cNvSpPr>
          <p:nvPr>
            <p:ph type="dt" sz="half" idx="10"/>
          </p:nvPr>
        </p:nvSpPr>
        <p:spPr/>
        <p:txBody>
          <a:bodyPr/>
          <a:lstStyle/>
          <a:p>
            <a:fld id="{0E6DAB3C-AC63-4416-86CA-D56CBBE8E6CC}" type="datetime1">
              <a:rPr lang="en-AU" smtClean="0"/>
              <a:pPr/>
              <a:t>14/04/2025</a:t>
            </a:fld>
            <a:endParaRPr lang="en-AU" dirty="0"/>
          </a:p>
        </p:txBody>
      </p:sp>
      <p:sp>
        <p:nvSpPr>
          <p:cNvPr id="12" name="Footer Placeholder 11">
            <a:extLst>
              <a:ext uri="{FF2B5EF4-FFF2-40B4-BE49-F238E27FC236}">
                <a16:creationId xmlns:a16="http://schemas.microsoft.com/office/drawing/2014/main" id="{01D44B2E-6579-4360-85FC-29931100B1CA}"/>
              </a:ext>
            </a:extLst>
          </p:cNvPr>
          <p:cNvSpPr>
            <a:spLocks noGrp="1"/>
          </p:cNvSpPr>
          <p:nvPr>
            <p:ph type="ftr" sz="quarter" idx="11"/>
          </p:nvPr>
        </p:nvSpPr>
        <p:spPr/>
        <p:txBody>
          <a:bodyPr/>
          <a:lstStyle/>
          <a:p>
            <a:endParaRPr lang="en-AU" dirty="0"/>
          </a:p>
        </p:txBody>
      </p:sp>
      <p:sp>
        <p:nvSpPr>
          <p:cNvPr id="13" name="Slide Number Placeholder 12">
            <a:extLst>
              <a:ext uri="{FF2B5EF4-FFF2-40B4-BE49-F238E27FC236}">
                <a16:creationId xmlns:a16="http://schemas.microsoft.com/office/drawing/2014/main" id="{61CD52B4-EAB9-4810-93E0-5CB14A8A312A}"/>
              </a:ext>
            </a:extLst>
          </p:cNvPr>
          <p:cNvSpPr>
            <a:spLocks noGrp="1"/>
          </p:cNvSpPr>
          <p:nvPr>
            <p:ph type="sldNum" sz="quarter" idx="12"/>
          </p:nvPr>
        </p:nvSpPr>
        <p:spPr/>
        <p:txBody>
          <a:bodyPr/>
          <a:lstStyle/>
          <a:p>
            <a:r>
              <a:rPr lang="en-AU"/>
              <a:t>PAGE </a:t>
            </a:r>
            <a:fld id="{72765B3B-B9B7-4BF1-940F-EA2ED839D186}" type="slidenum">
              <a:rPr lang="en-AU" smtClean="0"/>
              <a:pPr/>
              <a:t>‹#›</a:t>
            </a:fld>
            <a:endParaRPr lang="en-AU" dirty="0"/>
          </a:p>
        </p:txBody>
      </p:sp>
    </p:spTree>
    <p:extLst>
      <p:ext uri="{BB962C8B-B14F-4D97-AF65-F5344CB8AC3E}">
        <p14:creationId xmlns:p14="http://schemas.microsoft.com/office/powerpoint/2010/main" val="1888766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_End Slide Text_">
    <p:spTree>
      <p:nvGrpSpPr>
        <p:cNvPr id="1" name=""/>
        <p:cNvGrpSpPr/>
        <p:nvPr/>
      </p:nvGrpSpPr>
      <p:grpSpPr>
        <a:xfrm>
          <a:off x="0" y="0"/>
          <a:ext cx="0" cy="0"/>
          <a:chOff x="0" y="0"/>
          <a:chExt cx="0" cy="0"/>
        </a:xfrm>
      </p:grpSpPr>
      <p:pic>
        <p:nvPicPr>
          <p:cNvPr id="8" name="Titel-Foto_MSL" descr="Ein Bild, das Gras, draußen, Feld, Natur enthält.&#10;&#10;Automatisch generierte Beschreibung">
            <a:extLst>
              <a:ext uri="{FF2B5EF4-FFF2-40B4-BE49-F238E27FC236}">
                <a16:creationId xmlns:a16="http://schemas.microsoft.com/office/drawing/2014/main" id="{41F0FD4A-3A51-4521-B0E4-2E0C65AD0CD6}"/>
              </a:ext>
            </a:extLst>
          </p:cNvPr>
          <p:cNvPicPr>
            <a:picLocks noChangeAspect="1"/>
          </p:cNvPicPr>
          <p:nvPr/>
        </p:nvPicPr>
        <p:blipFill>
          <a:blip r:embed="rId2"/>
          <a:stretch>
            <a:fillRect/>
          </a:stretch>
        </p:blipFill>
        <p:spPr>
          <a:xfrm>
            <a:off x="0" y="0"/>
            <a:ext cx="12192000" cy="6858000"/>
          </a:xfrm>
          <a:prstGeom prst="rect">
            <a:avLst/>
          </a:prstGeom>
        </p:spPr>
      </p:pic>
      <p:pic>
        <p:nvPicPr>
          <p:cNvPr id="9" name="Mackay-Logo">
            <a:extLst>
              <a:ext uri="{FF2B5EF4-FFF2-40B4-BE49-F238E27FC236}">
                <a16:creationId xmlns:a16="http://schemas.microsoft.com/office/drawing/2014/main" id="{2A195E90-F539-48CA-A40C-0A7BBD09F1B4}"/>
              </a:ext>
            </a:extLst>
          </p:cNvPr>
          <p:cNvPicPr>
            <a:picLocks noChangeAspect="1"/>
          </p:cNvPicPr>
          <p:nvPr/>
        </p:nvPicPr>
        <p:blipFill>
          <a:blip r:embed="rId3"/>
          <a:stretch>
            <a:fillRect/>
          </a:stretch>
        </p:blipFill>
        <p:spPr>
          <a:xfrm>
            <a:off x="8629200" y="547200"/>
            <a:ext cx="3178910" cy="676800"/>
          </a:xfrm>
          <a:prstGeom prst="rect">
            <a:avLst/>
          </a:prstGeom>
        </p:spPr>
      </p:pic>
      <p:sp>
        <p:nvSpPr>
          <p:cNvPr id="3" name="Textplatzhalter 2">
            <a:extLst>
              <a:ext uri="{FF2B5EF4-FFF2-40B4-BE49-F238E27FC236}">
                <a16:creationId xmlns:a16="http://schemas.microsoft.com/office/drawing/2014/main" id="{5D469480-9A09-4264-A5A0-B4D2000205FB}"/>
              </a:ext>
            </a:extLst>
          </p:cNvPr>
          <p:cNvSpPr>
            <a:spLocks noGrp="1"/>
          </p:cNvSpPr>
          <p:nvPr>
            <p:ph type="body" sz="quarter" idx="12" hasCustomPrompt="1"/>
          </p:nvPr>
        </p:nvSpPr>
        <p:spPr>
          <a:xfrm>
            <a:off x="695325" y="2617247"/>
            <a:ext cx="10801350" cy="1620000"/>
          </a:xfrm>
        </p:spPr>
        <p:txBody>
          <a:bodyPr anchor="ctr"/>
          <a:lstStyle>
            <a:lvl1pPr marL="0" indent="0">
              <a:buFontTx/>
              <a:buNone/>
              <a:defRPr sz="4800">
                <a:solidFill>
                  <a:schemeClr val="bg1"/>
                </a:solidFill>
              </a:defRPr>
            </a:lvl1pPr>
          </a:lstStyle>
          <a:p>
            <a:pPr lvl="0"/>
            <a:r>
              <a:rPr lang="en-AU"/>
              <a:t>Click to edit Master text style</a:t>
            </a:r>
            <a:endParaRPr lang="en-AU" dirty="0"/>
          </a:p>
        </p:txBody>
      </p:sp>
      <p:sp>
        <p:nvSpPr>
          <p:cNvPr id="11" name="Date Placeholder 10">
            <a:extLst>
              <a:ext uri="{FF2B5EF4-FFF2-40B4-BE49-F238E27FC236}">
                <a16:creationId xmlns:a16="http://schemas.microsoft.com/office/drawing/2014/main" id="{8757BD9F-C4FD-414A-B142-A5A6134887A0}"/>
              </a:ext>
            </a:extLst>
          </p:cNvPr>
          <p:cNvSpPr>
            <a:spLocks noGrp="1"/>
          </p:cNvSpPr>
          <p:nvPr>
            <p:ph type="dt" sz="half" idx="13"/>
          </p:nvPr>
        </p:nvSpPr>
        <p:spPr/>
        <p:txBody>
          <a:bodyPr/>
          <a:lstStyle/>
          <a:p>
            <a:fld id="{CB48C8EA-F961-48F8-995A-A9BF86C7B0E1}" type="datetime1">
              <a:rPr lang="en-AU" smtClean="0"/>
              <a:pPr/>
              <a:t>14/04/2025</a:t>
            </a:fld>
            <a:endParaRPr lang="en-AU" dirty="0"/>
          </a:p>
        </p:txBody>
      </p:sp>
      <p:sp>
        <p:nvSpPr>
          <p:cNvPr id="12" name="Footer Placeholder 11">
            <a:extLst>
              <a:ext uri="{FF2B5EF4-FFF2-40B4-BE49-F238E27FC236}">
                <a16:creationId xmlns:a16="http://schemas.microsoft.com/office/drawing/2014/main" id="{ED690CC8-7208-4EF2-90BA-97E4BD39B693}"/>
              </a:ext>
            </a:extLst>
          </p:cNvPr>
          <p:cNvSpPr>
            <a:spLocks noGrp="1"/>
          </p:cNvSpPr>
          <p:nvPr>
            <p:ph type="ftr" sz="quarter" idx="14"/>
          </p:nvPr>
        </p:nvSpPr>
        <p:spPr/>
        <p:txBody>
          <a:bodyPr/>
          <a:lstStyle/>
          <a:p>
            <a:endParaRPr lang="en-AU" dirty="0"/>
          </a:p>
        </p:txBody>
      </p:sp>
      <p:sp>
        <p:nvSpPr>
          <p:cNvPr id="13" name="Slide Number Placeholder 12">
            <a:extLst>
              <a:ext uri="{FF2B5EF4-FFF2-40B4-BE49-F238E27FC236}">
                <a16:creationId xmlns:a16="http://schemas.microsoft.com/office/drawing/2014/main" id="{6CB23A1B-762C-4C2D-9CCD-D619CE630F32}"/>
              </a:ext>
            </a:extLst>
          </p:cNvPr>
          <p:cNvSpPr>
            <a:spLocks noGrp="1"/>
          </p:cNvSpPr>
          <p:nvPr>
            <p:ph type="sldNum" sz="quarter" idx="15"/>
          </p:nvPr>
        </p:nvSpPr>
        <p:spPr/>
        <p:txBody>
          <a:bodyPr/>
          <a:lstStyle/>
          <a:p>
            <a:r>
              <a:rPr lang="en-AU"/>
              <a:t>PAGE </a:t>
            </a:r>
            <a:fld id="{C511A824-361F-47C3-AAFA-F5DC88C6B3EF}" type="slidenum">
              <a:rPr lang="en-AU" smtClean="0"/>
              <a:pPr/>
              <a:t>‹#›</a:t>
            </a:fld>
            <a:endParaRPr lang="en-AU" dirty="0"/>
          </a:p>
        </p:txBody>
      </p:sp>
    </p:spTree>
    <p:extLst>
      <p:ext uri="{BB962C8B-B14F-4D97-AF65-F5344CB8AC3E}">
        <p14:creationId xmlns:p14="http://schemas.microsoft.com/office/powerpoint/2010/main" val="122821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_Title and Content with Conclusion_">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1F7E5-46AA-40D7-9759-E6A97BB5AEF1}"/>
              </a:ext>
            </a:extLst>
          </p:cNvPr>
          <p:cNvSpPr>
            <a:spLocks noGrp="1"/>
          </p:cNvSpPr>
          <p:nvPr>
            <p:ph type="title" hasCustomPrompt="1"/>
          </p:nvPr>
        </p:nvSpPr>
        <p:spPr/>
        <p:txBody>
          <a:bodyPr/>
          <a:lstStyle/>
          <a:p>
            <a:r>
              <a:rPr lang="en-AU"/>
              <a:t>Click to edit Master title style</a:t>
            </a:r>
            <a:endParaRPr lang="en-AU" dirty="0"/>
          </a:p>
        </p:txBody>
      </p:sp>
      <p:sp>
        <p:nvSpPr>
          <p:cNvPr id="3" name="Content Placeholder 2">
            <a:extLst>
              <a:ext uri="{FF2B5EF4-FFF2-40B4-BE49-F238E27FC236}">
                <a16:creationId xmlns:a16="http://schemas.microsoft.com/office/drawing/2014/main" id="{1AC3C8A0-DB4B-4E15-864D-FB3BB7DB1136}"/>
              </a:ext>
            </a:extLst>
          </p:cNvPr>
          <p:cNvSpPr>
            <a:spLocks noGrp="1"/>
          </p:cNvSpPr>
          <p:nvPr>
            <p:ph idx="1" hasCustomPrompt="1"/>
          </p:nvPr>
        </p:nvSpPr>
        <p:spPr>
          <a:xfrm>
            <a:off x="695400" y="1342800"/>
            <a:ext cx="10801200" cy="3957863"/>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9" name="Textplatzhalter 11">
            <a:extLst>
              <a:ext uri="{FF2B5EF4-FFF2-40B4-BE49-F238E27FC236}">
                <a16:creationId xmlns:a16="http://schemas.microsoft.com/office/drawing/2014/main" id="{2AAB9307-8DE6-4A16-90CC-365087896BEB}"/>
              </a:ext>
            </a:extLst>
          </p:cNvPr>
          <p:cNvSpPr>
            <a:spLocks noGrp="1"/>
          </p:cNvSpPr>
          <p:nvPr>
            <p:ph type="body" sz="quarter" idx="14" hasCustomPrompt="1"/>
          </p:nvPr>
        </p:nvSpPr>
        <p:spPr>
          <a:xfrm>
            <a:off x="695324" y="5518800"/>
            <a:ext cx="10801199" cy="431800"/>
          </a:xfrm>
        </p:spPr>
        <p:txBody>
          <a:bodyPr/>
          <a:lstStyle>
            <a:lvl1pPr>
              <a:buSzPct val="120000"/>
              <a:defRPr/>
            </a:lvl1pPr>
          </a:lstStyle>
          <a:p>
            <a:pPr lvl="0"/>
            <a:r>
              <a:rPr lang="en-AU" noProof="0"/>
              <a:t>Conclusion</a:t>
            </a:r>
            <a:endParaRPr lang="en-AU" noProof="0" dirty="0"/>
          </a:p>
        </p:txBody>
      </p:sp>
      <p:sp>
        <p:nvSpPr>
          <p:cNvPr id="14" name="Date Placeholder 13">
            <a:extLst>
              <a:ext uri="{FF2B5EF4-FFF2-40B4-BE49-F238E27FC236}">
                <a16:creationId xmlns:a16="http://schemas.microsoft.com/office/drawing/2014/main" id="{5C48EF33-D442-4EBB-8F0C-441BD4991B21}"/>
              </a:ext>
            </a:extLst>
          </p:cNvPr>
          <p:cNvSpPr>
            <a:spLocks noGrp="1"/>
          </p:cNvSpPr>
          <p:nvPr>
            <p:ph type="dt" sz="half" idx="15"/>
          </p:nvPr>
        </p:nvSpPr>
        <p:spPr/>
        <p:txBody>
          <a:bodyPr/>
          <a:lstStyle/>
          <a:p>
            <a:fld id="{C4D576A4-5EC0-4FA6-B3B4-6FE39E4EBFDA}" type="datetime1">
              <a:rPr lang="en-AU" smtClean="0"/>
              <a:pPr/>
              <a:t>14/04/2025</a:t>
            </a:fld>
            <a:endParaRPr lang="en-AU" dirty="0"/>
          </a:p>
        </p:txBody>
      </p:sp>
      <p:sp>
        <p:nvSpPr>
          <p:cNvPr id="15" name="Footer Placeholder 14">
            <a:extLst>
              <a:ext uri="{FF2B5EF4-FFF2-40B4-BE49-F238E27FC236}">
                <a16:creationId xmlns:a16="http://schemas.microsoft.com/office/drawing/2014/main" id="{CF2CD3FC-270D-4B50-AF0C-390BC2662918}"/>
              </a:ext>
            </a:extLst>
          </p:cNvPr>
          <p:cNvSpPr>
            <a:spLocks noGrp="1"/>
          </p:cNvSpPr>
          <p:nvPr>
            <p:ph type="ftr" sz="quarter" idx="16"/>
          </p:nvPr>
        </p:nvSpPr>
        <p:spPr/>
        <p:txBody>
          <a:bodyPr/>
          <a:lstStyle/>
          <a:p>
            <a:endParaRPr lang="en-AU" dirty="0"/>
          </a:p>
        </p:txBody>
      </p:sp>
      <p:sp>
        <p:nvSpPr>
          <p:cNvPr id="16" name="Slide Number Placeholder 15">
            <a:extLst>
              <a:ext uri="{FF2B5EF4-FFF2-40B4-BE49-F238E27FC236}">
                <a16:creationId xmlns:a16="http://schemas.microsoft.com/office/drawing/2014/main" id="{408E3234-99B6-4465-B473-C7D3DB6364F7}"/>
              </a:ext>
            </a:extLst>
          </p:cNvPr>
          <p:cNvSpPr>
            <a:spLocks noGrp="1"/>
          </p:cNvSpPr>
          <p:nvPr>
            <p:ph type="sldNum" sz="quarter" idx="17"/>
          </p:nvPr>
        </p:nvSpPr>
        <p:spPr/>
        <p:txBody>
          <a:bodyPr/>
          <a:lstStyle/>
          <a:p>
            <a:r>
              <a:rPr lang="en-AU"/>
              <a:t>PAGE </a:t>
            </a:r>
            <a:fld id="{86498552-FC80-4916-B9EC-4C8208074798}" type="slidenum">
              <a:rPr lang="en-AU" smtClean="0"/>
              <a:pPr/>
              <a:t>‹#›</a:t>
            </a:fld>
            <a:endParaRPr lang="en-AU" dirty="0"/>
          </a:p>
        </p:txBody>
      </p:sp>
    </p:spTree>
    <p:extLst>
      <p:ext uri="{BB962C8B-B14F-4D97-AF65-F5344CB8AC3E}">
        <p14:creationId xmlns:p14="http://schemas.microsoft.com/office/powerpoint/2010/main" val="234169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_Section Header_">
    <p:spTree>
      <p:nvGrpSpPr>
        <p:cNvPr id="1" name=""/>
        <p:cNvGrpSpPr/>
        <p:nvPr/>
      </p:nvGrpSpPr>
      <p:grpSpPr>
        <a:xfrm>
          <a:off x="0" y="0"/>
          <a:ext cx="0" cy="0"/>
          <a:chOff x="0" y="0"/>
          <a:chExt cx="0" cy="0"/>
        </a:xfrm>
      </p:grpSpPr>
      <p:sp>
        <p:nvSpPr>
          <p:cNvPr id="18" name="Fläche d-blau">
            <a:extLst>
              <a:ext uri="{FF2B5EF4-FFF2-40B4-BE49-F238E27FC236}">
                <a16:creationId xmlns:a16="http://schemas.microsoft.com/office/drawing/2014/main" id="{1BCDD655-1327-4664-9BF1-8D6EBE6FB465}"/>
              </a:ext>
              <a:ext uri="{C183D7F6-B498-43B3-948B-1728B52AA6E4}">
                <adec:decorative xmlns:adec="http://schemas.microsoft.com/office/drawing/2017/decorative" val="1"/>
              </a:ext>
            </a:extLst>
          </p:cNvPr>
          <p:cNvSpPr/>
          <p:nvPr/>
        </p:nvSpPr>
        <p:spPr>
          <a:xfrm>
            <a:off x="6459130" y="1"/>
            <a:ext cx="5732870" cy="6857999"/>
          </a:xfrm>
          <a:custGeom>
            <a:avLst/>
            <a:gdLst>
              <a:gd name="connsiteX0" fmla="*/ 429111 w 5732870"/>
              <a:gd name="connsiteY0" fmla="*/ 0 h 6857999"/>
              <a:gd name="connsiteX1" fmla="*/ 5732870 w 5732870"/>
              <a:gd name="connsiteY1" fmla="*/ 0 h 6857999"/>
              <a:gd name="connsiteX2" fmla="*/ 5732870 w 5732870"/>
              <a:gd name="connsiteY2" fmla="*/ 6857999 h 6857999"/>
              <a:gd name="connsiteX3" fmla="*/ 3711160 w 5732870"/>
              <a:gd name="connsiteY3" fmla="*/ 6857998 h 6857999"/>
              <a:gd name="connsiteX4" fmla="*/ 2048672 w 5732870"/>
              <a:gd name="connsiteY4" fmla="*/ 5697460 h 6857999"/>
              <a:gd name="connsiteX5" fmla="*/ 415019 w 5732870"/>
              <a:gd name="connsiteY5" fmla="*/ 2728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870" h="6857999">
                <a:moveTo>
                  <a:pt x="429111" y="0"/>
                </a:moveTo>
                <a:lnTo>
                  <a:pt x="5732870" y="0"/>
                </a:lnTo>
                <a:lnTo>
                  <a:pt x="5732870" y="6857999"/>
                </a:lnTo>
                <a:lnTo>
                  <a:pt x="3711160" y="6857998"/>
                </a:lnTo>
                <a:lnTo>
                  <a:pt x="2048672" y="5697460"/>
                </a:lnTo>
                <a:cubicBezTo>
                  <a:pt x="144669" y="4364263"/>
                  <a:pt x="-510167" y="1942416"/>
                  <a:pt x="415019" y="27283"/>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AU" sz="1800" dirty="0"/>
          </a:p>
        </p:txBody>
      </p:sp>
      <p:sp>
        <p:nvSpPr>
          <p:cNvPr id="25" name="Kontur m-blau">
            <a:extLst>
              <a:ext uri="{FF2B5EF4-FFF2-40B4-BE49-F238E27FC236}">
                <a16:creationId xmlns:a16="http://schemas.microsoft.com/office/drawing/2014/main" id="{88FD0906-4EAA-4F43-892F-B4118B10DDAB}"/>
              </a:ext>
              <a:ext uri="{C183D7F6-B498-43B3-948B-1728B52AA6E4}">
                <adec:decorative xmlns:adec="http://schemas.microsoft.com/office/drawing/2017/decorative" val="1"/>
              </a:ext>
            </a:extLst>
          </p:cNvPr>
          <p:cNvSpPr/>
          <p:nvPr/>
        </p:nvSpPr>
        <p:spPr>
          <a:xfrm>
            <a:off x="6641841" y="-1"/>
            <a:ext cx="3005000" cy="6858000"/>
          </a:xfrm>
          <a:custGeom>
            <a:avLst/>
            <a:gdLst>
              <a:gd name="connsiteX0" fmla="*/ 579460 w 5578807"/>
              <a:gd name="connsiteY0" fmla="*/ 0 h 6858001"/>
              <a:gd name="connsiteX1" fmla="*/ 5578807 w 5578807"/>
              <a:gd name="connsiteY1" fmla="*/ 1 h 6858001"/>
              <a:gd name="connsiteX2" fmla="*/ 5578807 w 5578807"/>
              <a:gd name="connsiteY2" fmla="*/ 6858001 h 6858001"/>
              <a:gd name="connsiteX3" fmla="*/ 3020510 w 5578807"/>
              <a:gd name="connsiteY3" fmla="*/ 6858000 h 6858001"/>
              <a:gd name="connsiteX4" fmla="*/ 1723072 w 5578807"/>
              <a:gd name="connsiteY4" fmla="*/ 5772487 h 6858001"/>
              <a:gd name="connsiteX5" fmla="*/ 482662 w 5578807"/>
              <a:gd name="connsiteY5" fmla="*/ 172751 h 6858001"/>
              <a:gd name="connsiteX6" fmla="*/ 579460 w 5578807"/>
              <a:gd name="connsiteY6" fmla="*/ 0 h 6858001"/>
              <a:gd name="connsiteX0" fmla="*/ 5578807 w 5670247"/>
              <a:gd name="connsiteY0" fmla="*/ 1 h 6858001"/>
              <a:gd name="connsiteX1" fmla="*/ 5578807 w 5670247"/>
              <a:gd name="connsiteY1" fmla="*/ 6858001 h 6858001"/>
              <a:gd name="connsiteX2" fmla="*/ 3020510 w 5670247"/>
              <a:gd name="connsiteY2" fmla="*/ 6858000 h 6858001"/>
              <a:gd name="connsiteX3" fmla="*/ 1723072 w 5670247"/>
              <a:gd name="connsiteY3" fmla="*/ 5772487 h 6858001"/>
              <a:gd name="connsiteX4" fmla="*/ 482662 w 5670247"/>
              <a:gd name="connsiteY4" fmla="*/ 172751 h 6858001"/>
              <a:gd name="connsiteX5" fmla="*/ 579460 w 5670247"/>
              <a:gd name="connsiteY5" fmla="*/ 0 h 6858001"/>
              <a:gd name="connsiteX6" fmla="*/ 5670247 w 5670247"/>
              <a:gd name="connsiteY6" fmla="*/ 91441 h 6858001"/>
              <a:gd name="connsiteX0" fmla="*/ 5578807 w 5578807"/>
              <a:gd name="connsiteY0" fmla="*/ 1 h 6858001"/>
              <a:gd name="connsiteX1" fmla="*/ 5578807 w 5578807"/>
              <a:gd name="connsiteY1" fmla="*/ 6858001 h 6858001"/>
              <a:gd name="connsiteX2" fmla="*/ 3020510 w 5578807"/>
              <a:gd name="connsiteY2" fmla="*/ 6858000 h 6858001"/>
              <a:gd name="connsiteX3" fmla="*/ 1723072 w 5578807"/>
              <a:gd name="connsiteY3" fmla="*/ 5772487 h 6858001"/>
              <a:gd name="connsiteX4" fmla="*/ 482662 w 5578807"/>
              <a:gd name="connsiteY4" fmla="*/ 172751 h 6858001"/>
              <a:gd name="connsiteX5" fmla="*/ 579460 w 5578807"/>
              <a:gd name="connsiteY5" fmla="*/ 0 h 6858001"/>
              <a:gd name="connsiteX0" fmla="*/ 5578807 w 5578807"/>
              <a:gd name="connsiteY0" fmla="*/ 6858001 h 6858001"/>
              <a:gd name="connsiteX1" fmla="*/ 3020510 w 5578807"/>
              <a:gd name="connsiteY1" fmla="*/ 6858000 h 6858001"/>
              <a:gd name="connsiteX2" fmla="*/ 1723072 w 5578807"/>
              <a:gd name="connsiteY2" fmla="*/ 5772487 h 6858001"/>
              <a:gd name="connsiteX3" fmla="*/ 482662 w 5578807"/>
              <a:gd name="connsiteY3" fmla="*/ 172751 h 6858001"/>
              <a:gd name="connsiteX4" fmla="*/ 579460 w 5578807"/>
              <a:gd name="connsiteY4" fmla="*/ 0 h 6858001"/>
              <a:gd name="connsiteX0" fmla="*/ 3020510 w 3020510"/>
              <a:gd name="connsiteY0" fmla="*/ 6858000 h 6858000"/>
              <a:gd name="connsiteX1" fmla="*/ 1723072 w 3020510"/>
              <a:gd name="connsiteY1" fmla="*/ 5772487 h 6858000"/>
              <a:gd name="connsiteX2" fmla="*/ 482662 w 3020510"/>
              <a:gd name="connsiteY2" fmla="*/ 172751 h 6858000"/>
              <a:gd name="connsiteX3" fmla="*/ 579460 w 3020510"/>
              <a:gd name="connsiteY3" fmla="*/ 0 h 6858000"/>
            </a:gdLst>
            <a:ahLst/>
            <a:cxnLst>
              <a:cxn ang="0">
                <a:pos x="connsiteX0" y="connsiteY0"/>
              </a:cxn>
              <a:cxn ang="0">
                <a:pos x="connsiteX1" y="connsiteY1"/>
              </a:cxn>
              <a:cxn ang="0">
                <a:pos x="connsiteX2" y="connsiteY2"/>
              </a:cxn>
              <a:cxn ang="0">
                <a:pos x="connsiteX3" y="connsiteY3"/>
              </a:cxn>
            </a:cxnLst>
            <a:rect l="l" t="t" r="r" b="b"/>
            <a:pathLst>
              <a:path w="3020510" h="6858000">
                <a:moveTo>
                  <a:pt x="3020510" y="6858000"/>
                </a:moveTo>
                <a:lnTo>
                  <a:pt x="1723072" y="5772487"/>
                </a:lnTo>
                <a:cubicBezTo>
                  <a:pt x="3908" y="4329937"/>
                  <a:pt x="-466732" y="1977878"/>
                  <a:pt x="482662" y="172751"/>
                </a:cubicBezTo>
                <a:lnTo>
                  <a:pt x="579460" y="0"/>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AU" sz="1800" dirty="0"/>
          </a:p>
        </p:txBody>
      </p:sp>
      <p:sp>
        <p:nvSpPr>
          <p:cNvPr id="16" name="FooterBg">
            <a:extLst>
              <a:ext uri="{FF2B5EF4-FFF2-40B4-BE49-F238E27FC236}">
                <a16:creationId xmlns:a16="http://schemas.microsoft.com/office/drawing/2014/main" id="{E8D6BD5F-A50B-40E7-956A-8F2A9DC9A7A6}"/>
              </a:ext>
              <a:ext uri="{C183D7F6-B498-43B3-948B-1728B52AA6E4}">
                <adec:decorative xmlns:adec="http://schemas.microsoft.com/office/drawing/2017/decorative" val="1"/>
              </a:ext>
            </a:extLst>
          </p:cNvPr>
          <p:cNvSpPr/>
          <p:nvPr/>
        </p:nvSpPr>
        <p:spPr>
          <a:xfrm>
            <a:off x="0" y="6381750"/>
            <a:ext cx="12192000" cy="476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9" name="Mackay-Logo wh">
            <a:extLst>
              <a:ext uri="{FF2B5EF4-FFF2-40B4-BE49-F238E27FC236}">
                <a16:creationId xmlns:a16="http://schemas.microsoft.com/office/drawing/2014/main" id="{BCD2A14A-9229-428D-B380-0725781C9AA9}"/>
              </a:ext>
            </a:extLst>
          </p:cNvPr>
          <p:cNvPicPr>
            <a:picLocks noChangeAspect="1"/>
          </p:cNvPicPr>
          <p:nvPr/>
        </p:nvPicPr>
        <p:blipFill>
          <a:blip r:embed="rId2"/>
          <a:stretch>
            <a:fillRect/>
          </a:stretch>
        </p:blipFill>
        <p:spPr>
          <a:xfrm>
            <a:off x="10086900" y="6462861"/>
            <a:ext cx="1775455" cy="378000"/>
          </a:xfrm>
          <a:prstGeom prst="rect">
            <a:avLst/>
          </a:prstGeom>
        </p:spPr>
      </p:pic>
      <p:sp>
        <p:nvSpPr>
          <p:cNvPr id="2" name="Title 1">
            <a:extLst>
              <a:ext uri="{FF2B5EF4-FFF2-40B4-BE49-F238E27FC236}">
                <a16:creationId xmlns:a16="http://schemas.microsoft.com/office/drawing/2014/main" id="{38ED6BF0-B560-4638-A534-FC70730E41D4}"/>
              </a:ext>
            </a:extLst>
          </p:cNvPr>
          <p:cNvSpPr>
            <a:spLocks noGrp="1"/>
          </p:cNvSpPr>
          <p:nvPr>
            <p:ph type="title" hasCustomPrompt="1"/>
          </p:nvPr>
        </p:nvSpPr>
        <p:spPr>
          <a:xfrm>
            <a:off x="695400" y="404814"/>
            <a:ext cx="5759924" cy="647699"/>
          </a:xfrm>
        </p:spPr>
        <p:txBody>
          <a:bodyPr anchor="ctr"/>
          <a:lstStyle>
            <a:lvl1pPr>
              <a:defRPr sz="3200" b="1">
                <a:solidFill>
                  <a:schemeClr val="tx1"/>
                </a:solidFill>
              </a:defRPr>
            </a:lvl1pPr>
          </a:lstStyle>
          <a:p>
            <a:r>
              <a:rPr lang="en-AU"/>
              <a:t>Click to edit Master title style</a:t>
            </a:r>
            <a:endParaRPr lang="en-AU" dirty="0"/>
          </a:p>
        </p:txBody>
      </p:sp>
      <p:sp>
        <p:nvSpPr>
          <p:cNvPr id="12" name="Text Placeholder 11">
            <a:extLst>
              <a:ext uri="{FF2B5EF4-FFF2-40B4-BE49-F238E27FC236}">
                <a16:creationId xmlns:a16="http://schemas.microsoft.com/office/drawing/2014/main" id="{3BBDADC7-6C77-4E24-9AF4-55A39C06A6E0}"/>
              </a:ext>
            </a:extLst>
          </p:cNvPr>
          <p:cNvSpPr>
            <a:spLocks noGrp="1"/>
          </p:cNvSpPr>
          <p:nvPr>
            <p:ph type="body" sz="quarter" idx="12" hasCustomPrompt="1"/>
          </p:nvPr>
        </p:nvSpPr>
        <p:spPr>
          <a:xfrm>
            <a:off x="695324" y="1341438"/>
            <a:ext cx="5760000" cy="4608512"/>
          </a:xfrm>
        </p:spPr>
        <p:txBody>
          <a:bodyPr/>
          <a:lstStyle>
            <a:lvl1pPr marL="360000" indent="-360000">
              <a:spcBef>
                <a:spcPts val="600"/>
              </a:spcBef>
              <a:buFont typeface="+mj-lt"/>
              <a:buAutoNum type="arabicPeriod"/>
              <a:defRPr>
                <a:solidFill>
                  <a:schemeClr val="bg2"/>
                </a:solidFill>
              </a:defRPr>
            </a:lvl1pPr>
            <a:lvl2pPr marL="720000" indent="-360000">
              <a:spcBef>
                <a:spcPts val="600"/>
              </a:spcBef>
              <a:buFontTx/>
              <a:buNone/>
              <a:defRPr>
                <a:solidFill>
                  <a:schemeClr val="bg2"/>
                </a:solidFill>
              </a:defRPr>
            </a:lvl2pPr>
          </a:lstStyle>
          <a:p>
            <a:pPr lvl="0"/>
            <a:r>
              <a:rPr lang="en-AU" dirty="0"/>
              <a:t>Click to edit Master text styles</a:t>
            </a:r>
          </a:p>
          <a:p>
            <a:pPr lvl="1"/>
            <a:r>
              <a:rPr lang="en-AU" dirty="0"/>
              <a:t>Second level</a:t>
            </a:r>
          </a:p>
        </p:txBody>
      </p:sp>
      <p:sp>
        <p:nvSpPr>
          <p:cNvPr id="31" name="Icon Text">
            <a:extLst>
              <a:ext uri="{FF2B5EF4-FFF2-40B4-BE49-F238E27FC236}">
                <a16:creationId xmlns:a16="http://schemas.microsoft.com/office/drawing/2014/main" id="{7AC824AC-DEB6-442D-85B3-D4DCE6E5D27F}"/>
              </a:ext>
            </a:extLst>
          </p:cNvPr>
          <p:cNvSpPr>
            <a:spLocks noGrp="1"/>
          </p:cNvSpPr>
          <p:nvPr>
            <p:ph type="body" sz="quarter" idx="14" hasCustomPrompt="1"/>
          </p:nvPr>
        </p:nvSpPr>
        <p:spPr>
          <a:xfrm>
            <a:off x="8472264" y="1309202"/>
            <a:ext cx="2448000" cy="503237"/>
          </a:xfrm>
        </p:spPr>
        <p:txBody>
          <a:bodyPr>
            <a:normAutofit/>
          </a:bodyPr>
          <a:lstStyle>
            <a:lvl1pPr algn="ctr">
              <a:buFontTx/>
              <a:buNone/>
              <a:defRPr sz="2400" cap="all"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AU"/>
              <a:t>Icon Text</a:t>
            </a:r>
            <a:endParaRPr lang="en-AU" dirty="0"/>
          </a:p>
        </p:txBody>
      </p:sp>
      <p:sp>
        <p:nvSpPr>
          <p:cNvPr id="29" name="Icon-Platzhalter">
            <a:extLst>
              <a:ext uri="{FF2B5EF4-FFF2-40B4-BE49-F238E27FC236}">
                <a16:creationId xmlns:a16="http://schemas.microsoft.com/office/drawing/2014/main" id="{2534B2C7-747C-4B79-AE42-BE2A6326CF57}"/>
              </a:ext>
            </a:extLst>
          </p:cNvPr>
          <p:cNvSpPr>
            <a:spLocks noGrp="1" noChangeAspect="1"/>
          </p:cNvSpPr>
          <p:nvPr>
            <p:ph type="pic" sz="quarter" idx="13" hasCustomPrompt="1"/>
          </p:nvPr>
        </p:nvSpPr>
        <p:spPr>
          <a:xfrm>
            <a:off x="8544533" y="2133600"/>
            <a:ext cx="2303462" cy="2303463"/>
          </a:xfrm>
        </p:spPr>
        <p:txBody>
          <a:bodyPr/>
          <a:lstStyle>
            <a:lvl1pPr algn="ctr">
              <a:buFontTx/>
              <a:buNone/>
              <a:defRPr>
                <a:solidFill>
                  <a:srgbClr val="FF0000"/>
                </a:solidFill>
              </a:defRPr>
            </a:lvl1pPr>
          </a:lstStyle>
          <a:p>
            <a:r>
              <a:rPr lang="en-AU"/>
              <a:t>Icon</a:t>
            </a:r>
            <a:endParaRPr lang="en-AU" dirty="0"/>
          </a:p>
        </p:txBody>
      </p:sp>
      <p:sp>
        <p:nvSpPr>
          <p:cNvPr id="13" name="Date Placeholder 12">
            <a:extLst>
              <a:ext uri="{FF2B5EF4-FFF2-40B4-BE49-F238E27FC236}">
                <a16:creationId xmlns:a16="http://schemas.microsoft.com/office/drawing/2014/main" id="{4CAEF337-73A1-41B3-B03F-0D544539F847}"/>
              </a:ext>
            </a:extLst>
          </p:cNvPr>
          <p:cNvSpPr>
            <a:spLocks noGrp="1"/>
          </p:cNvSpPr>
          <p:nvPr>
            <p:ph type="dt" sz="half" idx="15"/>
          </p:nvPr>
        </p:nvSpPr>
        <p:spPr/>
        <p:txBody>
          <a:bodyPr/>
          <a:lstStyle/>
          <a:p>
            <a:fld id="{65C764E4-2A74-4D31-AB4A-4FC629CD0E18}" type="datetime1">
              <a:rPr lang="en-AU" smtClean="0"/>
              <a:pPr/>
              <a:t>14/04/2025</a:t>
            </a:fld>
            <a:endParaRPr lang="en-AU" dirty="0"/>
          </a:p>
        </p:txBody>
      </p:sp>
      <p:sp>
        <p:nvSpPr>
          <p:cNvPr id="14" name="Footer Placeholder 13">
            <a:extLst>
              <a:ext uri="{FF2B5EF4-FFF2-40B4-BE49-F238E27FC236}">
                <a16:creationId xmlns:a16="http://schemas.microsoft.com/office/drawing/2014/main" id="{337C67A6-3208-49A8-B2E1-53F95647D0E1}"/>
              </a:ext>
            </a:extLst>
          </p:cNvPr>
          <p:cNvSpPr>
            <a:spLocks noGrp="1"/>
          </p:cNvSpPr>
          <p:nvPr>
            <p:ph type="ftr" sz="quarter" idx="16"/>
          </p:nvPr>
        </p:nvSpPr>
        <p:spPr/>
        <p:txBody>
          <a:bodyPr/>
          <a:lstStyle/>
          <a:p>
            <a:endParaRPr lang="en-AU" dirty="0"/>
          </a:p>
        </p:txBody>
      </p:sp>
      <p:sp>
        <p:nvSpPr>
          <p:cNvPr id="15" name="Slide Number Placeholder 14">
            <a:extLst>
              <a:ext uri="{FF2B5EF4-FFF2-40B4-BE49-F238E27FC236}">
                <a16:creationId xmlns:a16="http://schemas.microsoft.com/office/drawing/2014/main" id="{93ED7585-72EF-483E-9BEA-15EC171EB916}"/>
              </a:ext>
            </a:extLst>
          </p:cNvPr>
          <p:cNvSpPr>
            <a:spLocks noGrp="1"/>
          </p:cNvSpPr>
          <p:nvPr>
            <p:ph type="sldNum" sz="quarter" idx="17"/>
          </p:nvPr>
        </p:nvSpPr>
        <p:spPr/>
        <p:txBody>
          <a:bodyPr/>
          <a:lstStyle/>
          <a:p>
            <a:r>
              <a:rPr lang="en-AU"/>
              <a:t>PAGE </a:t>
            </a:r>
            <a:fld id="{EA43D782-DF9E-40DF-8D53-9E261B52D1B2}" type="slidenum">
              <a:rPr lang="en-AU" smtClean="0"/>
              <a:pPr/>
              <a:t>‹#›</a:t>
            </a:fld>
            <a:endParaRPr lang="en-AU" dirty="0"/>
          </a:p>
        </p:txBody>
      </p:sp>
    </p:spTree>
    <p:extLst>
      <p:ext uri="{BB962C8B-B14F-4D97-AF65-F5344CB8AC3E}">
        <p14:creationId xmlns:p14="http://schemas.microsoft.com/office/powerpoint/2010/main" val="127775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_Sub-Section Header_">
    <p:spTree>
      <p:nvGrpSpPr>
        <p:cNvPr id="1" name=""/>
        <p:cNvGrpSpPr/>
        <p:nvPr/>
      </p:nvGrpSpPr>
      <p:grpSpPr>
        <a:xfrm>
          <a:off x="0" y="0"/>
          <a:ext cx="0" cy="0"/>
          <a:chOff x="0" y="0"/>
          <a:chExt cx="0" cy="0"/>
        </a:xfrm>
      </p:grpSpPr>
      <p:sp>
        <p:nvSpPr>
          <p:cNvPr id="15" name="Kontur m-blau">
            <a:extLst>
              <a:ext uri="{FF2B5EF4-FFF2-40B4-BE49-F238E27FC236}">
                <a16:creationId xmlns:a16="http://schemas.microsoft.com/office/drawing/2014/main" id="{81ECC166-8B58-4E0F-B08B-A79500AC9898}"/>
              </a:ext>
              <a:ext uri="{C183D7F6-B498-43B3-948B-1728B52AA6E4}">
                <adec:decorative xmlns:adec="http://schemas.microsoft.com/office/drawing/2017/decorative" val="1"/>
              </a:ext>
            </a:extLst>
          </p:cNvPr>
          <p:cNvSpPr/>
          <p:nvPr/>
        </p:nvSpPr>
        <p:spPr>
          <a:xfrm>
            <a:off x="6459018" y="1"/>
            <a:ext cx="3711160" cy="6857998"/>
          </a:xfrm>
          <a:custGeom>
            <a:avLst/>
            <a:gdLst>
              <a:gd name="connsiteX0" fmla="*/ 429111 w 5761631"/>
              <a:gd name="connsiteY0" fmla="*/ 0 h 6857999"/>
              <a:gd name="connsiteX1" fmla="*/ 5761630 w 5761631"/>
              <a:gd name="connsiteY1" fmla="*/ 0 h 6857999"/>
              <a:gd name="connsiteX2" fmla="*/ 5761631 w 5761631"/>
              <a:gd name="connsiteY2" fmla="*/ 6857999 h 6857999"/>
              <a:gd name="connsiteX3" fmla="*/ 3711160 w 5761631"/>
              <a:gd name="connsiteY3" fmla="*/ 6857998 h 6857999"/>
              <a:gd name="connsiteX4" fmla="*/ 2048672 w 5761631"/>
              <a:gd name="connsiteY4" fmla="*/ 5697460 h 6857999"/>
              <a:gd name="connsiteX5" fmla="*/ 415019 w 5761631"/>
              <a:gd name="connsiteY5" fmla="*/ 27283 h 6857999"/>
              <a:gd name="connsiteX6" fmla="*/ 429111 w 5761631"/>
              <a:gd name="connsiteY6" fmla="*/ 0 h 6857999"/>
              <a:gd name="connsiteX0" fmla="*/ 5761630 w 5853070"/>
              <a:gd name="connsiteY0" fmla="*/ 0 h 6857999"/>
              <a:gd name="connsiteX1" fmla="*/ 5761631 w 5853070"/>
              <a:gd name="connsiteY1" fmla="*/ 6857999 h 6857999"/>
              <a:gd name="connsiteX2" fmla="*/ 3711160 w 5853070"/>
              <a:gd name="connsiteY2" fmla="*/ 6857998 h 6857999"/>
              <a:gd name="connsiteX3" fmla="*/ 2048672 w 5853070"/>
              <a:gd name="connsiteY3" fmla="*/ 5697460 h 6857999"/>
              <a:gd name="connsiteX4" fmla="*/ 415019 w 5853070"/>
              <a:gd name="connsiteY4" fmla="*/ 27283 h 6857999"/>
              <a:gd name="connsiteX5" fmla="*/ 429111 w 5853070"/>
              <a:gd name="connsiteY5" fmla="*/ 0 h 6857999"/>
              <a:gd name="connsiteX6" fmla="*/ 5853070 w 5853070"/>
              <a:gd name="connsiteY6" fmla="*/ 91440 h 6857999"/>
              <a:gd name="connsiteX0" fmla="*/ 5761630 w 5761631"/>
              <a:gd name="connsiteY0" fmla="*/ 0 h 6857999"/>
              <a:gd name="connsiteX1" fmla="*/ 5761631 w 5761631"/>
              <a:gd name="connsiteY1" fmla="*/ 6857999 h 6857999"/>
              <a:gd name="connsiteX2" fmla="*/ 3711160 w 5761631"/>
              <a:gd name="connsiteY2" fmla="*/ 6857998 h 6857999"/>
              <a:gd name="connsiteX3" fmla="*/ 2048672 w 5761631"/>
              <a:gd name="connsiteY3" fmla="*/ 5697460 h 6857999"/>
              <a:gd name="connsiteX4" fmla="*/ 415019 w 5761631"/>
              <a:gd name="connsiteY4" fmla="*/ 27283 h 6857999"/>
              <a:gd name="connsiteX5" fmla="*/ 429111 w 5761631"/>
              <a:gd name="connsiteY5" fmla="*/ 0 h 6857999"/>
              <a:gd name="connsiteX0" fmla="*/ 5761631 w 5761631"/>
              <a:gd name="connsiteY0" fmla="*/ 6857999 h 6857999"/>
              <a:gd name="connsiteX1" fmla="*/ 3711160 w 5761631"/>
              <a:gd name="connsiteY1" fmla="*/ 6857998 h 6857999"/>
              <a:gd name="connsiteX2" fmla="*/ 2048672 w 5761631"/>
              <a:gd name="connsiteY2" fmla="*/ 5697460 h 6857999"/>
              <a:gd name="connsiteX3" fmla="*/ 415019 w 5761631"/>
              <a:gd name="connsiteY3" fmla="*/ 27283 h 6857999"/>
              <a:gd name="connsiteX4" fmla="*/ 429111 w 5761631"/>
              <a:gd name="connsiteY4" fmla="*/ 0 h 6857999"/>
              <a:gd name="connsiteX0" fmla="*/ 3711160 w 3711160"/>
              <a:gd name="connsiteY0" fmla="*/ 6857998 h 6857998"/>
              <a:gd name="connsiteX1" fmla="*/ 2048672 w 3711160"/>
              <a:gd name="connsiteY1" fmla="*/ 5697460 h 6857998"/>
              <a:gd name="connsiteX2" fmla="*/ 415019 w 3711160"/>
              <a:gd name="connsiteY2" fmla="*/ 27283 h 6857998"/>
              <a:gd name="connsiteX3" fmla="*/ 429111 w 3711160"/>
              <a:gd name="connsiteY3" fmla="*/ 0 h 6857998"/>
            </a:gdLst>
            <a:ahLst/>
            <a:cxnLst>
              <a:cxn ang="0">
                <a:pos x="connsiteX0" y="connsiteY0"/>
              </a:cxn>
              <a:cxn ang="0">
                <a:pos x="connsiteX1" y="connsiteY1"/>
              </a:cxn>
              <a:cxn ang="0">
                <a:pos x="connsiteX2" y="connsiteY2"/>
              </a:cxn>
              <a:cxn ang="0">
                <a:pos x="connsiteX3" y="connsiteY3"/>
              </a:cxn>
            </a:cxnLst>
            <a:rect l="l" t="t" r="r" b="b"/>
            <a:pathLst>
              <a:path w="3711160" h="6857998">
                <a:moveTo>
                  <a:pt x="3711160" y="6857998"/>
                </a:moveTo>
                <a:lnTo>
                  <a:pt x="2048672" y="5697460"/>
                </a:lnTo>
                <a:cubicBezTo>
                  <a:pt x="144669" y="4364263"/>
                  <a:pt x="-510167" y="1942416"/>
                  <a:pt x="415019" y="27283"/>
                </a:cubicBezTo>
                <a:lnTo>
                  <a:pt x="429111" y="0"/>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AU" sz="1800" dirty="0"/>
          </a:p>
        </p:txBody>
      </p:sp>
      <p:sp>
        <p:nvSpPr>
          <p:cNvPr id="16" name="Kontur grau">
            <a:extLst>
              <a:ext uri="{FF2B5EF4-FFF2-40B4-BE49-F238E27FC236}">
                <a16:creationId xmlns:a16="http://schemas.microsoft.com/office/drawing/2014/main" id="{7FFF381B-3203-4433-94BC-DF918B0BB3BA}"/>
              </a:ext>
              <a:ext uri="{C183D7F6-B498-43B3-948B-1728B52AA6E4}">
                <adec:decorative xmlns:adec="http://schemas.microsoft.com/office/drawing/2017/decorative" val="1"/>
              </a:ext>
            </a:extLst>
          </p:cNvPr>
          <p:cNvSpPr/>
          <p:nvPr/>
        </p:nvSpPr>
        <p:spPr>
          <a:xfrm>
            <a:off x="6641840" y="-1"/>
            <a:ext cx="3020510" cy="6858000"/>
          </a:xfrm>
          <a:custGeom>
            <a:avLst/>
            <a:gdLst>
              <a:gd name="connsiteX0" fmla="*/ 579460 w 5578807"/>
              <a:gd name="connsiteY0" fmla="*/ 0 h 6858001"/>
              <a:gd name="connsiteX1" fmla="*/ 5578807 w 5578807"/>
              <a:gd name="connsiteY1" fmla="*/ 1 h 6858001"/>
              <a:gd name="connsiteX2" fmla="*/ 5578807 w 5578807"/>
              <a:gd name="connsiteY2" fmla="*/ 6858001 h 6858001"/>
              <a:gd name="connsiteX3" fmla="*/ 3020510 w 5578807"/>
              <a:gd name="connsiteY3" fmla="*/ 6858000 h 6858001"/>
              <a:gd name="connsiteX4" fmla="*/ 1723072 w 5578807"/>
              <a:gd name="connsiteY4" fmla="*/ 5772487 h 6858001"/>
              <a:gd name="connsiteX5" fmla="*/ 482662 w 5578807"/>
              <a:gd name="connsiteY5" fmla="*/ 172751 h 6858001"/>
              <a:gd name="connsiteX6" fmla="*/ 579460 w 5578807"/>
              <a:gd name="connsiteY6" fmla="*/ 0 h 6858001"/>
              <a:gd name="connsiteX0" fmla="*/ 5578807 w 5670247"/>
              <a:gd name="connsiteY0" fmla="*/ 1 h 6858001"/>
              <a:gd name="connsiteX1" fmla="*/ 5578807 w 5670247"/>
              <a:gd name="connsiteY1" fmla="*/ 6858001 h 6858001"/>
              <a:gd name="connsiteX2" fmla="*/ 3020510 w 5670247"/>
              <a:gd name="connsiteY2" fmla="*/ 6858000 h 6858001"/>
              <a:gd name="connsiteX3" fmla="*/ 1723072 w 5670247"/>
              <a:gd name="connsiteY3" fmla="*/ 5772487 h 6858001"/>
              <a:gd name="connsiteX4" fmla="*/ 482662 w 5670247"/>
              <a:gd name="connsiteY4" fmla="*/ 172751 h 6858001"/>
              <a:gd name="connsiteX5" fmla="*/ 579460 w 5670247"/>
              <a:gd name="connsiteY5" fmla="*/ 0 h 6858001"/>
              <a:gd name="connsiteX6" fmla="*/ 5670247 w 5670247"/>
              <a:gd name="connsiteY6" fmla="*/ 91441 h 6858001"/>
              <a:gd name="connsiteX0" fmla="*/ 5578807 w 5578807"/>
              <a:gd name="connsiteY0" fmla="*/ 1 h 6858001"/>
              <a:gd name="connsiteX1" fmla="*/ 5578807 w 5578807"/>
              <a:gd name="connsiteY1" fmla="*/ 6858001 h 6858001"/>
              <a:gd name="connsiteX2" fmla="*/ 3020510 w 5578807"/>
              <a:gd name="connsiteY2" fmla="*/ 6858000 h 6858001"/>
              <a:gd name="connsiteX3" fmla="*/ 1723072 w 5578807"/>
              <a:gd name="connsiteY3" fmla="*/ 5772487 h 6858001"/>
              <a:gd name="connsiteX4" fmla="*/ 482662 w 5578807"/>
              <a:gd name="connsiteY4" fmla="*/ 172751 h 6858001"/>
              <a:gd name="connsiteX5" fmla="*/ 579460 w 5578807"/>
              <a:gd name="connsiteY5" fmla="*/ 0 h 6858001"/>
              <a:gd name="connsiteX0" fmla="*/ 5578807 w 5578807"/>
              <a:gd name="connsiteY0" fmla="*/ 6858001 h 6858001"/>
              <a:gd name="connsiteX1" fmla="*/ 3020510 w 5578807"/>
              <a:gd name="connsiteY1" fmla="*/ 6858000 h 6858001"/>
              <a:gd name="connsiteX2" fmla="*/ 1723072 w 5578807"/>
              <a:gd name="connsiteY2" fmla="*/ 5772487 h 6858001"/>
              <a:gd name="connsiteX3" fmla="*/ 482662 w 5578807"/>
              <a:gd name="connsiteY3" fmla="*/ 172751 h 6858001"/>
              <a:gd name="connsiteX4" fmla="*/ 579460 w 5578807"/>
              <a:gd name="connsiteY4" fmla="*/ 0 h 6858001"/>
              <a:gd name="connsiteX0" fmla="*/ 3020510 w 3020510"/>
              <a:gd name="connsiteY0" fmla="*/ 6858000 h 6858000"/>
              <a:gd name="connsiteX1" fmla="*/ 1723072 w 3020510"/>
              <a:gd name="connsiteY1" fmla="*/ 5772487 h 6858000"/>
              <a:gd name="connsiteX2" fmla="*/ 482662 w 3020510"/>
              <a:gd name="connsiteY2" fmla="*/ 172751 h 6858000"/>
              <a:gd name="connsiteX3" fmla="*/ 579460 w 3020510"/>
              <a:gd name="connsiteY3" fmla="*/ 0 h 6858000"/>
            </a:gdLst>
            <a:ahLst/>
            <a:cxnLst>
              <a:cxn ang="0">
                <a:pos x="connsiteX0" y="connsiteY0"/>
              </a:cxn>
              <a:cxn ang="0">
                <a:pos x="connsiteX1" y="connsiteY1"/>
              </a:cxn>
              <a:cxn ang="0">
                <a:pos x="connsiteX2" y="connsiteY2"/>
              </a:cxn>
              <a:cxn ang="0">
                <a:pos x="connsiteX3" y="connsiteY3"/>
              </a:cxn>
            </a:cxnLst>
            <a:rect l="l" t="t" r="r" b="b"/>
            <a:pathLst>
              <a:path w="3020510" h="6858000">
                <a:moveTo>
                  <a:pt x="3020510" y="6858000"/>
                </a:moveTo>
                <a:lnTo>
                  <a:pt x="1723072" y="5772487"/>
                </a:lnTo>
                <a:cubicBezTo>
                  <a:pt x="3908" y="4329937"/>
                  <a:pt x="-466732" y="1977878"/>
                  <a:pt x="482662" y="172751"/>
                </a:cubicBezTo>
                <a:lnTo>
                  <a:pt x="579460" y="0"/>
                </a:ln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AU" sz="1800" dirty="0"/>
          </a:p>
        </p:txBody>
      </p:sp>
      <p:sp>
        <p:nvSpPr>
          <p:cNvPr id="24" name="FooterBg">
            <a:extLst>
              <a:ext uri="{FF2B5EF4-FFF2-40B4-BE49-F238E27FC236}">
                <a16:creationId xmlns:a16="http://schemas.microsoft.com/office/drawing/2014/main" id="{1190515B-C838-43DA-9F88-FFB43EE6BBF2}"/>
              </a:ext>
              <a:ext uri="{C183D7F6-B498-43B3-948B-1728B52AA6E4}">
                <adec:decorative xmlns:adec="http://schemas.microsoft.com/office/drawing/2017/decorative" val="1"/>
              </a:ext>
            </a:extLst>
          </p:cNvPr>
          <p:cNvSpPr/>
          <p:nvPr/>
        </p:nvSpPr>
        <p:spPr>
          <a:xfrm>
            <a:off x="0" y="6381750"/>
            <a:ext cx="12192000" cy="476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0" name="Mackay-Logo wh">
            <a:extLst>
              <a:ext uri="{FF2B5EF4-FFF2-40B4-BE49-F238E27FC236}">
                <a16:creationId xmlns:a16="http://schemas.microsoft.com/office/drawing/2014/main" id="{727C85F4-8B52-4505-BB10-EBE30B64E59E}"/>
              </a:ext>
            </a:extLst>
          </p:cNvPr>
          <p:cNvPicPr>
            <a:picLocks noChangeAspect="1"/>
          </p:cNvPicPr>
          <p:nvPr/>
        </p:nvPicPr>
        <p:blipFill>
          <a:blip r:embed="rId2"/>
          <a:stretch>
            <a:fillRect/>
          </a:stretch>
        </p:blipFill>
        <p:spPr>
          <a:xfrm>
            <a:off x="10086900" y="6462861"/>
            <a:ext cx="1775455" cy="378000"/>
          </a:xfrm>
          <a:prstGeom prst="rect">
            <a:avLst/>
          </a:prstGeom>
        </p:spPr>
      </p:pic>
      <p:sp>
        <p:nvSpPr>
          <p:cNvPr id="2" name="Title 1">
            <a:extLst>
              <a:ext uri="{FF2B5EF4-FFF2-40B4-BE49-F238E27FC236}">
                <a16:creationId xmlns:a16="http://schemas.microsoft.com/office/drawing/2014/main" id="{38ED6BF0-B560-4638-A534-FC70730E41D4}"/>
              </a:ext>
            </a:extLst>
          </p:cNvPr>
          <p:cNvSpPr>
            <a:spLocks noGrp="1"/>
          </p:cNvSpPr>
          <p:nvPr>
            <p:ph type="title" hasCustomPrompt="1"/>
          </p:nvPr>
        </p:nvSpPr>
        <p:spPr>
          <a:xfrm>
            <a:off x="695400" y="404814"/>
            <a:ext cx="5759924" cy="647699"/>
          </a:xfrm>
        </p:spPr>
        <p:txBody>
          <a:bodyPr anchor="ctr"/>
          <a:lstStyle>
            <a:lvl1pPr>
              <a:defRPr sz="3200" b="1">
                <a:solidFill>
                  <a:schemeClr val="tx1"/>
                </a:solidFill>
              </a:defRPr>
            </a:lvl1pPr>
          </a:lstStyle>
          <a:p>
            <a:r>
              <a:rPr lang="en-AU"/>
              <a:t>Click to edit Master title style</a:t>
            </a:r>
            <a:endParaRPr lang="en-AU" dirty="0"/>
          </a:p>
        </p:txBody>
      </p:sp>
      <p:sp>
        <p:nvSpPr>
          <p:cNvPr id="12" name="Text Placeholder 11">
            <a:extLst>
              <a:ext uri="{FF2B5EF4-FFF2-40B4-BE49-F238E27FC236}">
                <a16:creationId xmlns:a16="http://schemas.microsoft.com/office/drawing/2014/main" id="{3BBDADC7-6C77-4E24-9AF4-55A39C06A6E0}"/>
              </a:ext>
            </a:extLst>
          </p:cNvPr>
          <p:cNvSpPr>
            <a:spLocks noGrp="1"/>
          </p:cNvSpPr>
          <p:nvPr>
            <p:ph type="body" sz="quarter" idx="12" hasCustomPrompt="1"/>
          </p:nvPr>
        </p:nvSpPr>
        <p:spPr>
          <a:xfrm>
            <a:off x="695324" y="1341438"/>
            <a:ext cx="5760000" cy="4608512"/>
          </a:xfrm>
        </p:spPr>
        <p:txBody>
          <a:bodyPr/>
          <a:lstStyle>
            <a:lvl1pPr marL="360000" indent="-360000">
              <a:spcBef>
                <a:spcPts val="600"/>
              </a:spcBef>
              <a:buFont typeface="+mj-lt"/>
              <a:buAutoNum type="arabicPeriod"/>
              <a:defRPr>
                <a:solidFill>
                  <a:schemeClr val="bg2"/>
                </a:solidFill>
              </a:defRPr>
            </a:lvl1pPr>
            <a:lvl2pPr marL="720000" indent="-360000">
              <a:spcBef>
                <a:spcPts val="600"/>
              </a:spcBef>
              <a:buFontTx/>
              <a:buNone/>
              <a:defRPr>
                <a:solidFill>
                  <a:schemeClr val="bg2"/>
                </a:solidFill>
              </a:defRPr>
            </a:lvl2pPr>
          </a:lstStyle>
          <a:p>
            <a:pPr lvl="0"/>
            <a:r>
              <a:rPr lang="en-AU" dirty="0"/>
              <a:t>Click to edit Master text styles</a:t>
            </a:r>
          </a:p>
          <a:p>
            <a:pPr lvl="1"/>
            <a:r>
              <a:rPr lang="en-AU" dirty="0"/>
              <a:t>Second level</a:t>
            </a:r>
          </a:p>
        </p:txBody>
      </p:sp>
      <p:sp>
        <p:nvSpPr>
          <p:cNvPr id="18" name="Icon Text">
            <a:extLst>
              <a:ext uri="{FF2B5EF4-FFF2-40B4-BE49-F238E27FC236}">
                <a16:creationId xmlns:a16="http://schemas.microsoft.com/office/drawing/2014/main" id="{128A5C68-F177-426E-A708-5D575C4BB21E}"/>
              </a:ext>
            </a:extLst>
          </p:cNvPr>
          <p:cNvSpPr>
            <a:spLocks noGrp="1"/>
          </p:cNvSpPr>
          <p:nvPr>
            <p:ph type="body" sz="quarter" idx="14" hasCustomPrompt="1"/>
          </p:nvPr>
        </p:nvSpPr>
        <p:spPr>
          <a:xfrm>
            <a:off x="8472264" y="1309202"/>
            <a:ext cx="2448000" cy="503237"/>
          </a:xfrm>
        </p:spPr>
        <p:txBody>
          <a:bodyPr>
            <a:normAutofit/>
          </a:bodyPr>
          <a:lstStyle>
            <a:lvl1pPr algn="ctr">
              <a:buFontTx/>
              <a:buNone/>
              <a:defRPr sz="2400" cap="all"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AU"/>
              <a:t>Icon Text</a:t>
            </a:r>
            <a:endParaRPr lang="en-AU" dirty="0"/>
          </a:p>
        </p:txBody>
      </p:sp>
      <p:sp>
        <p:nvSpPr>
          <p:cNvPr id="17" name="Icon Platzhalter">
            <a:extLst>
              <a:ext uri="{FF2B5EF4-FFF2-40B4-BE49-F238E27FC236}">
                <a16:creationId xmlns:a16="http://schemas.microsoft.com/office/drawing/2014/main" id="{EC5FC857-6CF9-49CE-97E9-6D35DF7222FD}"/>
              </a:ext>
            </a:extLst>
          </p:cNvPr>
          <p:cNvSpPr>
            <a:spLocks noGrp="1"/>
          </p:cNvSpPr>
          <p:nvPr>
            <p:ph type="pic" sz="quarter" idx="13" hasCustomPrompt="1"/>
          </p:nvPr>
        </p:nvSpPr>
        <p:spPr>
          <a:xfrm>
            <a:off x="8544533" y="2133600"/>
            <a:ext cx="2303462" cy="2303463"/>
          </a:xfrm>
        </p:spPr>
        <p:txBody>
          <a:bodyPr/>
          <a:lstStyle>
            <a:lvl1pPr algn="ctr">
              <a:buFontTx/>
              <a:buNone/>
              <a:defRPr>
                <a:solidFill>
                  <a:srgbClr val="FF0000"/>
                </a:solidFill>
              </a:defRPr>
            </a:lvl1pPr>
          </a:lstStyle>
          <a:p>
            <a:r>
              <a:rPr lang="en-AU"/>
              <a:t>Icon</a:t>
            </a:r>
            <a:endParaRPr lang="en-AU" dirty="0"/>
          </a:p>
        </p:txBody>
      </p:sp>
      <p:sp>
        <p:nvSpPr>
          <p:cNvPr id="26" name="PageNoBg">
            <a:extLst>
              <a:ext uri="{FF2B5EF4-FFF2-40B4-BE49-F238E27FC236}">
                <a16:creationId xmlns:a16="http://schemas.microsoft.com/office/drawing/2014/main" id="{BEF8C61B-FA26-4FF7-B411-114D3C3410D8}"/>
              </a:ext>
            </a:extLst>
          </p:cNvPr>
          <p:cNvSpPr/>
          <p:nvPr/>
        </p:nvSpPr>
        <p:spPr>
          <a:xfrm>
            <a:off x="11832000" y="2751111"/>
            <a:ext cx="360000"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Date Placeholder 12">
            <a:extLst>
              <a:ext uri="{FF2B5EF4-FFF2-40B4-BE49-F238E27FC236}">
                <a16:creationId xmlns:a16="http://schemas.microsoft.com/office/drawing/2014/main" id="{D4974FC5-07DD-431C-90B0-D9504675D2A2}"/>
              </a:ext>
            </a:extLst>
          </p:cNvPr>
          <p:cNvSpPr>
            <a:spLocks noGrp="1"/>
          </p:cNvSpPr>
          <p:nvPr>
            <p:ph type="dt" sz="half" idx="15"/>
          </p:nvPr>
        </p:nvSpPr>
        <p:spPr/>
        <p:txBody>
          <a:bodyPr/>
          <a:lstStyle/>
          <a:p>
            <a:fld id="{742AEAAB-03B0-4D78-B298-3B78CC32C867}" type="datetime1">
              <a:rPr lang="en-AU" smtClean="0"/>
              <a:pPr/>
              <a:t>14/04/2025</a:t>
            </a:fld>
            <a:endParaRPr lang="en-AU" dirty="0"/>
          </a:p>
        </p:txBody>
      </p:sp>
      <p:sp>
        <p:nvSpPr>
          <p:cNvPr id="14" name="Footer Placeholder 13">
            <a:extLst>
              <a:ext uri="{FF2B5EF4-FFF2-40B4-BE49-F238E27FC236}">
                <a16:creationId xmlns:a16="http://schemas.microsoft.com/office/drawing/2014/main" id="{7B72B33C-98C6-4A2B-B6D8-3FA14681A55A}"/>
              </a:ext>
            </a:extLst>
          </p:cNvPr>
          <p:cNvSpPr>
            <a:spLocks noGrp="1"/>
          </p:cNvSpPr>
          <p:nvPr>
            <p:ph type="ftr" sz="quarter" idx="16"/>
          </p:nvPr>
        </p:nvSpPr>
        <p:spPr/>
        <p:txBody>
          <a:bodyPr/>
          <a:lstStyle/>
          <a:p>
            <a:endParaRPr lang="en-AU" dirty="0"/>
          </a:p>
        </p:txBody>
      </p:sp>
      <p:sp>
        <p:nvSpPr>
          <p:cNvPr id="19" name="Slide Number Placeholder 18">
            <a:extLst>
              <a:ext uri="{FF2B5EF4-FFF2-40B4-BE49-F238E27FC236}">
                <a16:creationId xmlns:a16="http://schemas.microsoft.com/office/drawing/2014/main" id="{F96AEBF6-8212-455F-A7F2-0C00D28A6221}"/>
              </a:ext>
            </a:extLst>
          </p:cNvPr>
          <p:cNvSpPr>
            <a:spLocks noGrp="1"/>
          </p:cNvSpPr>
          <p:nvPr>
            <p:ph type="sldNum" sz="quarter" idx="17"/>
          </p:nvPr>
        </p:nvSpPr>
        <p:spPr/>
        <p:txBody>
          <a:bodyPr/>
          <a:lstStyle/>
          <a:p>
            <a:r>
              <a:rPr lang="en-AU"/>
              <a:t>PAGE </a:t>
            </a:r>
            <a:fld id="{E5C9DE44-A693-439D-8739-14AF6F1F8800}" type="slidenum">
              <a:rPr lang="en-AU" smtClean="0"/>
              <a:pPr/>
              <a:t>‹#›</a:t>
            </a:fld>
            <a:endParaRPr lang="en-AU" dirty="0"/>
          </a:p>
        </p:txBody>
      </p:sp>
    </p:spTree>
    <p:extLst>
      <p:ext uri="{BB962C8B-B14F-4D97-AF65-F5344CB8AC3E}">
        <p14:creationId xmlns:p14="http://schemas.microsoft.com/office/powerpoint/2010/main" val="22886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_Two Content_">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3670-41C8-40A4-B576-5332B400D9E8}"/>
              </a:ext>
            </a:extLst>
          </p:cNvPr>
          <p:cNvSpPr>
            <a:spLocks noGrp="1"/>
          </p:cNvSpPr>
          <p:nvPr>
            <p:ph type="title" hasCustomPrompt="1"/>
          </p:nvPr>
        </p:nvSpPr>
        <p:spPr>
          <a:xfrm>
            <a:off x="695400" y="404812"/>
            <a:ext cx="10801200" cy="647701"/>
          </a:xfrm>
        </p:spPr>
        <p:txBody>
          <a:bodyPr/>
          <a:lstStyle/>
          <a:p>
            <a:r>
              <a:rPr lang="en-AU" noProof="0"/>
              <a:t>Click to edit Master title style</a:t>
            </a:r>
            <a:endParaRPr lang="en-AU" noProof="0" dirty="0"/>
          </a:p>
        </p:txBody>
      </p:sp>
      <p:sp>
        <p:nvSpPr>
          <p:cNvPr id="3" name="Content Placeholder 2">
            <a:extLst>
              <a:ext uri="{FF2B5EF4-FFF2-40B4-BE49-F238E27FC236}">
                <a16:creationId xmlns:a16="http://schemas.microsoft.com/office/drawing/2014/main" id="{DBD7B29D-6994-4963-9728-3C8B2CF7B4BC}"/>
              </a:ext>
            </a:extLst>
          </p:cNvPr>
          <p:cNvSpPr>
            <a:spLocks noGrp="1"/>
          </p:cNvSpPr>
          <p:nvPr>
            <p:ph sz="half" idx="1" hasCustomPrompt="1"/>
          </p:nvPr>
        </p:nvSpPr>
        <p:spPr>
          <a:xfrm>
            <a:off x="695400" y="1342800"/>
            <a:ext cx="5328000" cy="4607150"/>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4" name="Content Placeholder 3">
            <a:extLst>
              <a:ext uri="{FF2B5EF4-FFF2-40B4-BE49-F238E27FC236}">
                <a16:creationId xmlns:a16="http://schemas.microsoft.com/office/drawing/2014/main" id="{D1BFB2F9-8570-478B-BFF0-55363B757760}"/>
              </a:ext>
            </a:extLst>
          </p:cNvPr>
          <p:cNvSpPr>
            <a:spLocks noGrp="1"/>
          </p:cNvSpPr>
          <p:nvPr>
            <p:ph sz="half" idx="2" hasCustomPrompt="1"/>
          </p:nvPr>
        </p:nvSpPr>
        <p:spPr>
          <a:xfrm>
            <a:off x="6168600" y="1342800"/>
            <a:ext cx="5328000" cy="4607150"/>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11" name="Date Placeholder 10">
            <a:extLst>
              <a:ext uri="{FF2B5EF4-FFF2-40B4-BE49-F238E27FC236}">
                <a16:creationId xmlns:a16="http://schemas.microsoft.com/office/drawing/2014/main" id="{1DEF3965-55C4-4DE4-9E0E-AAE598BACC26}"/>
              </a:ext>
            </a:extLst>
          </p:cNvPr>
          <p:cNvSpPr>
            <a:spLocks noGrp="1"/>
          </p:cNvSpPr>
          <p:nvPr>
            <p:ph type="dt" sz="half" idx="10"/>
          </p:nvPr>
        </p:nvSpPr>
        <p:spPr/>
        <p:txBody>
          <a:bodyPr/>
          <a:lstStyle/>
          <a:p>
            <a:fld id="{2C8FF31F-2030-4598-AB22-69C5A83F2FB5}" type="datetime1">
              <a:rPr lang="en-AU" smtClean="0"/>
              <a:pPr/>
              <a:t>14/04/2025</a:t>
            </a:fld>
            <a:endParaRPr lang="en-AU" dirty="0"/>
          </a:p>
        </p:txBody>
      </p:sp>
      <p:sp>
        <p:nvSpPr>
          <p:cNvPr id="12" name="Footer Placeholder 11">
            <a:extLst>
              <a:ext uri="{FF2B5EF4-FFF2-40B4-BE49-F238E27FC236}">
                <a16:creationId xmlns:a16="http://schemas.microsoft.com/office/drawing/2014/main" id="{7C3A2DCC-0CB1-4AA0-BBFC-96C2A9B4C44D}"/>
              </a:ext>
            </a:extLst>
          </p:cNvPr>
          <p:cNvSpPr>
            <a:spLocks noGrp="1"/>
          </p:cNvSpPr>
          <p:nvPr>
            <p:ph type="ftr" sz="quarter" idx="11"/>
          </p:nvPr>
        </p:nvSpPr>
        <p:spPr/>
        <p:txBody>
          <a:bodyPr/>
          <a:lstStyle/>
          <a:p>
            <a:endParaRPr lang="en-AU" dirty="0"/>
          </a:p>
        </p:txBody>
      </p:sp>
      <p:sp>
        <p:nvSpPr>
          <p:cNvPr id="13" name="Slide Number Placeholder 12">
            <a:extLst>
              <a:ext uri="{FF2B5EF4-FFF2-40B4-BE49-F238E27FC236}">
                <a16:creationId xmlns:a16="http://schemas.microsoft.com/office/drawing/2014/main" id="{C78C6CC4-3B58-4CC8-91C1-0F230719F7DB}"/>
              </a:ext>
            </a:extLst>
          </p:cNvPr>
          <p:cNvSpPr>
            <a:spLocks noGrp="1"/>
          </p:cNvSpPr>
          <p:nvPr>
            <p:ph type="sldNum" sz="quarter" idx="12"/>
          </p:nvPr>
        </p:nvSpPr>
        <p:spPr/>
        <p:txBody>
          <a:bodyPr/>
          <a:lstStyle/>
          <a:p>
            <a:r>
              <a:rPr lang="en-AU"/>
              <a:t>PAGE </a:t>
            </a:r>
            <a:fld id="{F39BE4A0-A2B9-424D-967C-C9FB4D2CFCBF}" type="slidenum">
              <a:rPr lang="en-AU" smtClean="0"/>
              <a:pPr/>
              <a:t>‹#›</a:t>
            </a:fld>
            <a:endParaRPr lang="en-AU" dirty="0"/>
          </a:p>
        </p:txBody>
      </p:sp>
    </p:spTree>
    <p:extLst>
      <p:ext uri="{BB962C8B-B14F-4D97-AF65-F5344CB8AC3E}">
        <p14:creationId xmlns:p14="http://schemas.microsoft.com/office/powerpoint/2010/main" val="3483984933"/>
      </p:ext>
    </p:extLst>
  </p:cSld>
  <p:clrMapOvr>
    <a:masterClrMapping/>
  </p:clrMapOvr>
  <p:extLst>
    <p:ext uri="{DCECCB84-F9BA-43D5-87BE-67443E8EF086}">
      <p15:sldGuideLst xmlns:p15="http://schemas.microsoft.com/office/powerpoint/2012/main">
        <p15:guide id="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_Comparison_">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107F4E8-D7A2-4B80-B4B8-DCEFD98D295B}"/>
              </a:ext>
            </a:extLst>
          </p:cNvPr>
          <p:cNvSpPr>
            <a:spLocks noGrp="1"/>
          </p:cNvSpPr>
          <p:nvPr>
            <p:ph type="title" hasCustomPrompt="1"/>
          </p:nvPr>
        </p:nvSpPr>
        <p:spPr>
          <a:xfrm>
            <a:off x="694799" y="404812"/>
            <a:ext cx="10801200" cy="647701"/>
          </a:xfrm>
        </p:spPr>
        <p:txBody>
          <a:bodyPr/>
          <a:lstStyle/>
          <a:p>
            <a:r>
              <a:rPr lang="en-AU"/>
              <a:t>Click to edit Master title style</a:t>
            </a:r>
            <a:endParaRPr lang="en-AU" dirty="0"/>
          </a:p>
        </p:txBody>
      </p:sp>
      <p:sp>
        <p:nvSpPr>
          <p:cNvPr id="3" name="Text Placeholder 2">
            <a:extLst>
              <a:ext uri="{FF2B5EF4-FFF2-40B4-BE49-F238E27FC236}">
                <a16:creationId xmlns:a16="http://schemas.microsoft.com/office/drawing/2014/main" id="{E0DBC86F-21C1-416A-9A8C-C84BF3B65796}"/>
              </a:ext>
            </a:extLst>
          </p:cNvPr>
          <p:cNvSpPr>
            <a:spLocks noGrp="1"/>
          </p:cNvSpPr>
          <p:nvPr>
            <p:ph type="body" idx="1" hasCustomPrompt="1"/>
          </p:nvPr>
        </p:nvSpPr>
        <p:spPr>
          <a:xfrm>
            <a:off x="694799" y="1342800"/>
            <a:ext cx="5328000" cy="432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endParaRPr lang="en-AU" dirty="0"/>
          </a:p>
        </p:txBody>
      </p:sp>
      <p:sp>
        <p:nvSpPr>
          <p:cNvPr id="4" name="Content Placeholder 3">
            <a:extLst>
              <a:ext uri="{FF2B5EF4-FFF2-40B4-BE49-F238E27FC236}">
                <a16:creationId xmlns:a16="http://schemas.microsoft.com/office/drawing/2014/main" id="{56F7F827-8CD9-49E9-B6AC-C5BA174AE414}"/>
              </a:ext>
            </a:extLst>
          </p:cNvPr>
          <p:cNvSpPr>
            <a:spLocks noGrp="1"/>
          </p:cNvSpPr>
          <p:nvPr>
            <p:ph sz="half" idx="2" hasCustomPrompt="1"/>
          </p:nvPr>
        </p:nvSpPr>
        <p:spPr>
          <a:xfrm>
            <a:off x="694799" y="1905000"/>
            <a:ext cx="5328000" cy="4044950"/>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5" name="Text Placeholder 4">
            <a:extLst>
              <a:ext uri="{FF2B5EF4-FFF2-40B4-BE49-F238E27FC236}">
                <a16:creationId xmlns:a16="http://schemas.microsoft.com/office/drawing/2014/main" id="{6140098E-17AB-4E67-A7FB-EF062FF89287}"/>
              </a:ext>
            </a:extLst>
          </p:cNvPr>
          <p:cNvSpPr>
            <a:spLocks noGrp="1"/>
          </p:cNvSpPr>
          <p:nvPr>
            <p:ph type="body" sz="quarter" idx="3" hasCustomPrompt="1"/>
          </p:nvPr>
        </p:nvSpPr>
        <p:spPr>
          <a:xfrm>
            <a:off x="6172200" y="1342800"/>
            <a:ext cx="5328000" cy="432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endParaRPr lang="en-AU" dirty="0"/>
          </a:p>
        </p:txBody>
      </p:sp>
      <p:sp>
        <p:nvSpPr>
          <p:cNvPr id="6" name="Content Placeholder 5">
            <a:extLst>
              <a:ext uri="{FF2B5EF4-FFF2-40B4-BE49-F238E27FC236}">
                <a16:creationId xmlns:a16="http://schemas.microsoft.com/office/drawing/2014/main" id="{9C00DABD-4D23-4221-B08E-1DE56290329B}"/>
              </a:ext>
            </a:extLst>
          </p:cNvPr>
          <p:cNvSpPr>
            <a:spLocks noGrp="1"/>
          </p:cNvSpPr>
          <p:nvPr>
            <p:ph sz="quarter" idx="4" hasCustomPrompt="1"/>
          </p:nvPr>
        </p:nvSpPr>
        <p:spPr>
          <a:xfrm>
            <a:off x="6172200" y="1905000"/>
            <a:ext cx="5328000" cy="4044950"/>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13" name="Date Placeholder 12">
            <a:extLst>
              <a:ext uri="{FF2B5EF4-FFF2-40B4-BE49-F238E27FC236}">
                <a16:creationId xmlns:a16="http://schemas.microsoft.com/office/drawing/2014/main" id="{C7A2AE96-C3C0-48BA-A494-96276C91F9F8}"/>
              </a:ext>
            </a:extLst>
          </p:cNvPr>
          <p:cNvSpPr>
            <a:spLocks noGrp="1"/>
          </p:cNvSpPr>
          <p:nvPr>
            <p:ph type="dt" sz="half" idx="10"/>
          </p:nvPr>
        </p:nvSpPr>
        <p:spPr/>
        <p:txBody>
          <a:bodyPr/>
          <a:lstStyle/>
          <a:p>
            <a:fld id="{AAF2D4E4-F348-4E75-B516-002DF8992B17}" type="datetime1">
              <a:rPr lang="en-AU" smtClean="0"/>
              <a:pPr/>
              <a:t>14/04/2025</a:t>
            </a:fld>
            <a:endParaRPr lang="en-AU" dirty="0"/>
          </a:p>
        </p:txBody>
      </p:sp>
      <p:sp>
        <p:nvSpPr>
          <p:cNvPr id="14" name="Footer Placeholder 13">
            <a:extLst>
              <a:ext uri="{FF2B5EF4-FFF2-40B4-BE49-F238E27FC236}">
                <a16:creationId xmlns:a16="http://schemas.microsoft.com/office/drawing/2014/main" id="{C9E897D0-6712-4D9D-91F2-B6B6BC5DAD3E}"/>
              </a:ext>
            </a:extLst>
          </p:cNvPr>
          <p:cNvSpPr>
            <a:spLocks noGrp="1"/>
          </p:cNvSpPr>
          <p:nvPr>
            <p:ph type="ftr" sz="quarter" idx="11"/>
          </p:nvPr>
        </p:nvSpPr>
        <p:spPr/>
        <p:txBody>
          <a:bodyPr/>
          <a:lstStyle/>
          <a:p>
            <a:endParaRPr lang="en-AU" dirty="0"/>
          </a:p>
        </p:txBody>
      </p:sp>
      <p:sp>
        <p:nvSpPr>
          <p:cNvPr id="15" name="Slide Number Placeholder 14">
            <a:extLst>
              <a:ext uri="{FF2B5EF4-FFF2-40B4-BE49-F238E27FC236}">
                <a16:creationId xmlns:a16="http://schemas.microsoft.com/office/drawing/2014/main" id="{5EB7F7A0-4A4C-4BF6-B75D-65D232412F53}"/>
              </a:ext>
            </a:extLst>
          </p:cNvPr>
          <p:cNvSpPr>
            <a:spLocks noGrp="1"/>
          </p:cNvSpPr>
          <p:nvPr>
            <p:ph type="sldNum" sz="quarter" idx="12"/>
          </p:nvPr>
        </p:nvSpPr>
        <p:spPr/>
        <p:txBody>
          <a:bodyPr/>
          <a:lstStyle/>
          <a:p>
            <a:r>
              <a:rPr lang="en-AU"/>
              <a:t>PAGE </a:t>
            </a:r>
            <a:fld id="{C2AF3647-68D6-493C-BD6A-774F55B47350}" type="slidenum">
              <a:rPr lang="en-AU" smtClean="0"/>
              <a:pPr/>
              <a:t>‹#›</a:t>
            </a:fld>
            <a:endParaRPr lang="en-AU" dirty="0"/>
          </a:p>
        </p:txBody>
      </p:sp>
    </p:spTree>
    <p:extLst>
      <p:ext uri="{BB962C8B-B14F-4D97-AF65-F5344CB8AC3E}">
        <p14:creationId xmlns:p14="http://schemas.microsoft.com/office/powerpoint/2010/main" val="3389134802"/>
      </p:ext>
    </p:extLst>
  </p:cSld>
  <p:clrMapOvr>
    <a:masterClrMapping/>
  </p:clrMapOvr>
  <p:extLst>
    <p:ext uri="{DCECCB84-F9BA-43D5-87BE-67443E8EF086}">
      <p15:sldGuideLst xmlns:p15="http://schemas.microsoft.com/office/powerpoint/2012/main">
        <p15:guide id="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_Content and large Image_">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3670-41C8-40A4-B576-5332B400D9E8}"/>
              </a:ext>
            </a:extLst>
          </p:cNvPr>
          <p:cNvSpPr>
            <a:spLocks noGrp="1"/>
          </p:cNvSpPr>
          <p:nvPr>
            <p:ph type="title" hasCustomPrompt="1"/>
          </p:nvPr>
        </p:nvSpPr>
        <p:spPr>
          <a:xfrm>
            <a:off x="695400" y="404812"/>
            <a:ext cx="10801200" cy="647701"/>
          </a:xfrm>
        </p:spPr>
        <p:txBody>
          <a:bodyPr/>
          <a:lstStyle/>
          <a:p>
            <a:r>
              <a:rPr lang="en-AU"/>
              <a:t>Click to edit Master title style</a:t>
            </a:r>
            <a:endParaRPr lang="en-AU" dirty="0"/>
          </a:p>
        </p:txBody>
      </p:sp>
      <p:sp>
        <p:nvSpPr>
          <p:cNvPr id="3" name="Content Placeholder 2">
            <a:extLst>
              <a:ext uri="{FF2B5EF4-FFF2-40B4-BE49-F238E27FC236}">
                <a16:creationId xmlns:a16="http://schemas.microsoft.com/office/drawing/2014/main" id="{DBD7B29D-6994-4963-9728-3C8B2CF7B4BC}"/>
              </a:ext>
            </a:extLst>
          </p:cNvPr>
          <p:cNvSpPr>
            <a:spLocks noGrp="1"/>
          </p:cNvSpPr>
          <p:nvPr>
            <p:ph sz="half" idx="1" hasCustomPrompt="1"/>
          </p:nvPr>
        </p:nvSpPr>
        <p:spPr>
          <a:xfrm>
            <a:off x="695400" y="1342799"/>
            <a:ext cx="5328000" cy="4608349"/>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6" name="Bildplatzhalter 5">
            <a:extLst>
              <a:ext uri="{FF2B5EF4-FFF2-40B4-BE49-F238E27FC236}">
                <a16:creationId xmlns:a16="http://schemas.microsoft.com/office/drawing/2014/main" id="{939BAE60-1B85-485A-A59F-E77E9D48992B}"/>
              </a:ext>
            </a:extLst>
          </p:cNvPr>
          <p:cNvSpPr>
            <a:spLocks noGrp="1"/>
          </p:cNvSpPr>
          <p:nvPr>
            <p:ph type="pic" sz="quarter" idx="12" hasCustomPrompt="1"/>
          </p:nvPr>
        </p:nvSpPr>
        <p:spPr>
          <a:xfrm>
            <a:off x="6169025" y="1341438"/>
            <a:ext cx="6022975" cy="4608512"/>
          </a:xfrm>
          <a:solidFill>
            <a:schemeClr val="bg1">
              <a:lumMod val="95000"/>
            </a:schemeClr>
          </a:solidFill>
        </p:spPr>
        <p:txBody>
          <a:bodyPr/>
          <a:lstStyle>
            <a:lvl1pPr>
              <a:buFontTx/>
              <a:buNone/>
              <a:defRPr>
                <a:solidFill>
                  <a:srgbClr val="FF0000"/>
                </a:solidFill>
              </a:defRPr>
            </a:lvl1pPr>
          </a:lstStyle>
          <a:p>
            <a:r>
              <a:rPr lang="en-AU" noProof="0"/>
              <a:t>Insert image here</a:t>
            </a:r>
            <a:endParaRPr lang="en-AU" noProof="0" dirty="0"/>
          </a:p>
        </p:txBody>
      </p:sp>
      <p:sp>
        <p:nvSpPr>
          <p:cNvPr id="11" name="Date Placeholder 10">
            <a:extLst>
              <a:ext uri="{FF2B5EF4-FFF2-40B4-BE49-F238E27FC236}">
                <a16:creationId xmlns:a16="http://schemas.microsoft.com/office/drawing/2014/main" id="{26DD99B0-A1B5-43F1-8FD8-99072C1A8014}"/>
              </a:ext>
            </a:extLst>
          </p:cNvPr>
          <p:cNvSpPr>
            <a:spLocks noGrp="1"/>
          </p:cNvSpPr>
          <p:nvPr>
            <p:ph type="dt" sz="half" idx="13"/>
          </p:nvPr>
        </p:nvSpPr>
        <p:spPr/>
        <p:txBody>
          <a:bodyPr/>
          <a:lstStyle/>
          <a:p>
            <a:fld id="{A24E8446-55E9-4779-9DF1-0233059F24F1}" type="datetime1">
              <a:rPr lang="en-AU" smtClean="0"/>
              <a:pPr/>
              <a:t>14/04/2025</a:t>
            </a:fld>
            <a:endParaRPr lang="en-AU" dirty="0"/>
          </a:p>
        </p:txBody>
      </p:sp>
      <p:sp>
        <p:nvSpPr>
          <p:cNvPr id="12" name="Footer Placeholder 11">
            <a:extLst>
              <a:ext uri="{FF2B5EF4-FFF2-40B4-BE49-F238E27FC236}">
                <a16:creationId xmlns:a16="http://schemas.microsoft.com/office/drawing/2014/main" id="{DBDD8E84-B8D0-48A2-A1C4-AE6032B21874}"/>
              </a:ext>
            </a:extLst>
          </p:cNvPr>
          <p:cNvSpPr>
            <a:spLocks noGrp="1"/>
          </p:cNvSpPr>
          <p:nvPr>
            <p:ph type="ftr" sz="quarter" idx="14"/>
          </p:nvPr>
        </p:nvSpPr>
        <p:spPr/>
        <p:txBody>
          <a:bodyPr/>
          <a:lstStyle/>
          <a:p>
            <a:endParaRPr lang="en-AU" dirty="0"/>
          </a:p>
        </p:txBody>
      </p:sp>
      <p:sp>
        <p:nvSpPr>
          <p:cNvPr id="13" name="Slide Number Placeholder 12">
            <a:extLst>
              <a:ext uri="{FF2B5EF4-FFF2-40B4-BE49-F238E27FC236}">
                <a16:creationId xmlns:a16="http://schemas.microsoft.com/office/drawing/2014/main" id="{AABC044C-1A64-459D-AF30-5026425BB4F0}"/>
              </a:ext>
            </a:extLst>
          </p:cNvPr>
          <p:cNvSpPr>
            <a:spLocks noGrp="1"/>
          </p:cNvSpPr>
          <p:nvPr>
            <p:ph type="sldNum" sz="quarter" idx="15"/>
          </p:nvPr>
        </p:nvSpPr>
        <p:spPr/>
        <p:txBody>
          <a:bodyPr/>
          <a:lstStyle/>
          <a:p>
            <a:r>
              <a:rPr lang="en-AU"/>
              <a:t>PAGE </a:t>
            </a:r>
            <a:fld id="{585285DC-B0A1-414E-A762-15A5FD824FA0}" type="slidenum">
              <a:rPr lang="en-AU" smtClean="0"/>
              <a:pPr/>
              <a:t>‹#›</a:t>
            </a:fld>
            <a:endParaRPr lang="en-AU" dirty="0"/>
          </a:p>
        </p:txBody>
      </p:sp>
    </p:spTree>
    <p:extLst>
      <p:ext uri="{BB962C8B-B14F-4D97-AF65-F5344CB8AC3E}">
        <p14:creationId xmlns:p14="http://schemas.microsoft.com/office/powerpoint/2010/main" val="1054564815"/>
      </p:ext>
    </p:extLst>
  </p:cSld>
  <p:clrMapOvr>
    <a:masterClrMapping/>
  </p:clrMapOvr>
  <p:extLst>
    <p:ext uri="{DCECCB84-F9BA-43D5-87BE-67443E8EF086}">
      <p15:sldGuideLst xmlns:p15="http://schemas.microsoft.com/office/powerpoint/2012/main">
        <p15:guide id="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_Content, Conclusion, medium Image_">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AEF7A4-6FE9-44E2-9863-C98C3CA2DC17}"/>
              </a:ext>
            </a:extLst>
          </p:cNvPr>
          <p:cNvSpPr>
            <a:spLocks noGrp="1"/>
          </p:cNvSpPr>
          <p:nvPr>
            <p:ph type="title" hasCustomPrompt="1"/>
          </p:nvPr>
        </p:nvSpPr>
        <p:spPr/>
        <p:txBody>
          <a:bodyPr/>
          <a:lstStyle/>
          <a:p>
            <a:r>
              <a:rPr lang="en-AU"/>
              <a:t>Click to edit Master title style</a:t>
            </a:r>
            <a:endParaRPr lang="en-AU" dirty="0"/>
          </a:p>
        </p:txBody>
      </p:sp>
      <p:sp>
        <p:nvSpPr>
          <p:cNvPr id="4" name="Inhaltsplatzhalter 3">
            <a:extLst>
              <a:ext uri="{FF2B5EF4-FFF2-40B4-BE49-F238E27FC236}">
                <a16:creationId xmlns:a16="http://schemas.microsoft.com/office/drawing/2014/main" id="{D05F7EC4-ABD0-43A0-B28D-2249E54BE8C6}"/>
              </a:ext>
            </a:extLst>
          </p:cNvPr>
          <p:cNvSpPr>
            <a:spLocks noGrp="1"/>
          </p:cNvSpPr>
          <p:nvPr>
            <p:ph sz="quarter" idx="15" hasCustomPrompt="1"/>
          </p:nvPr>
        </p:nvSpPr>
        <p:spPr>
          <a:xfrm>
            <a:off x="695325" y="1341438"/>
            <a:ext cx="6553200" cy="3959225"/>
          </a:xfrm>
        </p:spPr>
        <p:txBody>
          <a:bodyPr/>
          <a:lstStyle/>
          <a:p>
            <a:pPr lvl="0"/>
            <a:r>
              <a:rPr lang="en-AU"/>
              <a:t>Click to edit Master text style</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12" name="Textplatzhalter 11">
            <a:extLst>
              <a:ext uri="{FF2B5EF4-FFF2-40B4-BE49-F238E27FC236}">
                <a16:creationId xmlns:a16="http://schemas.microsoft.com/office/drawing/2014/main" id="{12097632-C570-4A8E-BD26-775D916BECE4}"/>
              </a:ext>
            </a:extLst>
          </p:cNvPr>
          <p:cNvSpPr>
            <a:spLocks noGrp="1"/>
          </p:cNvSpPr>
          <p:nvPr>
            <p:ph type="body" sz="quarter" idx="14" hasCustomPrompt="1"/>
          </p:nvPr>
        </p:nvSpPr>
        <p:spPr>
          <a:xfrm>
            <a:off x="695325" y="5518800"/>
            <a:ext cx="6553200" cy="431800"/>
          </a:xfrm>
        </p:spPr>
        <p:txBody>
          <a:bodyPr/>
          <a:lstStyle>
            <a:lvl1pPr>
              <a:buSzPct val="120000"/>
              <a:defRPr/>
            </a:lvl1pPr>
          </a:lstStyle>
          <a:p>
            <a:pPr lvl="0"/>
            <a:r>
              <a:rPr lang="en-AU" noProof="0"/>
              <a:t>Conclusion</a:t>
            </a:r>
            <a:endParaRPr lang="en-AU" noProof="0" dirty="0"/>
          </a:p>
        </p:txBody>
      </p:sp>
      <p:sp>
        <p:nvSpPr>
          <p:cNvPr id="6" name="Bildplatzhalter 5">
            <a:extLst>
              <a:ext uri="{FF2B5EF4-FFF2-40B4-BE49-F238E27FC236}">
                <a16:creationId xmlns:a16="http://schemas.microsoft.com/office/drawing/2014/main" id="{939BAE60-1B85-485A-A59F-E77E9D48992B}"/>
              </a:ext>
            </a:extLst>
          </p:cNvPr>
          <p:cNvSpPr>
            <a:spLocks noGrp="1"/>
          </p:cNvSpPr>
          <p:nvPr>
            <p:ph type="pic" sz="quarter" idx="12" hasCustomPrompt="1"/>
          </p:nvPr>
        </p:nvSpPr>
        <p:spPr>
          <a:xfrm>
            <a:off x="8196001" y="1341437"/>
            <a:ext cx="3996000" cy="4609163"/>
          </a:xfrm>
          <a:solidFill>
            <a:schemeClr val="bg1">
              <a:lumMod val="95000"/>
            </a:schemeClr>
          </a:solidFill>
        </p:spPr>
        <p:txBody>
          <a:bodyPr/>
          <a:lstStyle>
            <a:lvl1pPr>
              <a:buFontTx/>
              <a:buNone/>
              <a:defRPr>
                <a:solidFill>
                  <a:srgbClr val="FF0000"/>
                </a:solidFill>
              </a:defRPr>
            </a:lvl1pPr>
          </a:lstStyle>
          <a:p>
            <a:r>
              <a:rPr lang="en-AU" noProof="0"/>
              <a:t>Insert image here</a:t>
            </a:r>
            <a:endParaRPr lang="en-AU" noProof="0" dirty="0"/>
          </a:p>
        </p:txBody>
      </p:sp>
      <p:sp>
        <p:nvSpPr>
          <p:cNvPr id="11" name="Date Placeholder 10">
            <a:extLst>
              <a:ext uri="{FF2B5EF4-FFF2-40B4-BE49-F238E27FC236}">
                <a16:creationId xmlns:a16="http://schemas.microsoft.com/office/drawing/2014/main" id="{BD0435E3-F782-47C2-B5C1-828D69AC58E1}"/>
              </a:ext>
            </a:extLst>
          </p:cNvPr>
          <p:cNvSpPr>
            <a:spLocks noGrp="1"/>
          </p:cNvSpPr>
          <p:nvPr>
            <p:ph type="dt" sz="half" idx="16"/>
          </p:nvPr>
        </p:nvSpPr>
        <p:spPr/>
        <p:txBody>
          <a:bodyPr/>
          <a:lstStyle/>
          <a:p>
            <a:fld id="{5963DB6D-0B71-4332-B485-3A3E025C6827}" type="datetime1">
              <a:rPr lang="en-AU" smtClean="0"/>
              <a:pPr/>
              <a:t>14/04/2025</a:t>
            </a:fld>
            <a:endParaRPr lang="en-AU" dirty="0"/>
          </a:p>
        </p:txBody>
      </p:sp>
      <p:sp>
        <p:nvSpPr>
          <p:cNvPr id="13" name="Footer Placeholder 12">
            <a:extLst>
              <a:ext uri="{FF2B5EF4-FFF2-40B4-BE49-F238E27FC236}">
                <a16:creationId xmlns:a16="http://schemas.microsoft.com/office/drawing/2014/main" id="{F20C4CB9-00C6-44A2-922A-8E897D8ECA1B}"/>
              </a:ext>
            </a:extLst>
          </p:cNvPr>
          <p:cNvSpPr>
            <a:spLocks noGrp="1"/>
          </p:cNvSpPr>
          <p:nvPr>
            <p:ph type="ftr" sz="quarter" idx="17"/>
          </p:nvPr>
        </p:nvSpPr>
        <p:spPr/>
        <p:txBody>
          <a:bodyPr/>
          <a:lstStyle/>
          <a:p>
            <a:endParaRPr lang="en-AU" dirty="0"/>
          </a:p>
        </p:txBody>
      </p:sp>
      <p:sp>
        <p:nvSpPr>
          <p:cNvPr id="14" name="Slide Number Placeholder 13">
            <a:extLst>
              <a:ext uri="{FF2B5EF4-FFF2-40B4-BE49-F238E27FC236}">
                <a16:creationId xmlns:a16="http://schemas.microsoft.com/office/drawing/2014/main" id="{60885B6B-4643-4CFB-B32A-91A398C77511}"/>
              </a:ext>
            </a:extLst>
          </p:cNvPr>
          <p:cNvSpPr>
            <a:spLocks noGrp="1"/>
          </p:cNvSpPr>
          <p:nvPr>
            <p:ph type="sldNum" sz="quarter" idx="18"/>
          </p:nvPr>
        </p:nvSpPr>
        <p:spPr/>
        <p:txBody>
          <a:bodyPr/>
          <a:lstStyle/>
          <a:p>
            <a:r>
              <a:rPr lang="en-AU"/>
              <a:t>PAGE </a:t>
            </a:r>
            <a:fld id="{AACE9A79-AE88-4C01-A6B2-008AE8D73AF2}" type="slidenum">
              <a:rPr lang="en-AU" smtClean="0"/>
              <a:pPr/>
              <a:t>‹#›</a:t>
            </a:fld>
            <a:endParaRPr lang="en-AU" dirty="0"/>
          </a:p>
        </p:txBody>
      </p:sp>
    </p:spTree>
    <p:extLst>
      <p:ext uri="{BB962C8B-B14F-4D97-AF65-F5344CB8AC3E}">
        <p14:creationId xmlns:p14="http://schemas.microsoft.com/office/powerpoint/2010/main" val="2690156967"/>
      </p:ext>
    </p:extLst>
  </p:cSld>
  <p:clrMapOvr>
    <a:masterClrMapping/>
  </p:clrMapOvr>
  <p:extLst>
    <p:ext uri="{DCECCB84-F9BA-43D5-87BE-67443E8EF086}">
      <p15:sldGuideLst xmlns:p15="http://schemas.microsoft.com/office/powerpoint/2012/main">
        <p15:guide id="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ooterBg">
            <a:extLst>
              <a:ext uri="{FF2B5EF4-FFF2-40B4-BE49-F238E27FC236}">
                <a16:creationId xmlns:a16="http://schemas.microsoft.com/office/drawing/2014/main" id="{3D757FD4-CD55-4128-981B-514E9C1CC273}"/>
              </a:ext>
            </a:extLst>
          </p:cNvPr>
          <p:cNvSpPr/>
          <p:nvPr/>
        </p:nvSpPr>
        <p:spPr>
          <a:xfrm>
            <a:off x="0" y="6381750"/>
            <a:ext cx="12192000" cy="476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a:p>
        </p:txBody>
      </p:sp>
      <p:pic>
        <p:nvPicPr>
          <p:cNvPr id="12" name="Mackay-Logo wh">
            <a:extLst>
              <a:ext uri="{FF2B5EF4-FFF2-40B4-BE49-F238E27FC236}">
                <a16:creationId xmlns:a16="http://schemas.microsoft.com/office/drawing/2014/main" id="{6E5A3D49-A4AE-4E0B-AE92-F6A28AC79A71}"/>
              </a:ext>
            </a:extLst>
          </p:cNvPr>
          <p:cNvPicPr>
            <a:picLocks noChangeAspect="1"/>
          </p:cNvPicPr>
          <p:nvPr/>
        </p:nvPicPr>
        <p:blipFill>
          <a:blip r:embed="rId26"/>
          <a:stretch>
            <a:fillRect/>
          </a:stretch>
        </p:blipFill>
        <p:spPr>
          <a:xfrm>
            <a:off x="10086900" y="6462861"/>
            <a:ext cx="1775455" cy="378000"/>
          </a:xfrm>
          <a:prstGeom prst="rect">
            <a:avLst/>
          </a:prstGeom>
        </p:spPr>
      </p:pic>
      <p:sp>
        <p:nvSpPr>
          <p:cNvPr id="2" name="Title Placeholder 1">
            <a:extLst>
              <a:ext uri="{FF2B5EF4-FFF2-40B4-BE49-F238E27FC236}">
                <a16:creationId xmlns:a16="http://schemas.microsoft.com/office/drawing/2014/main" id="{1CC62863-47F8-4A85-BED7-275BE58ABD34}"/>
              </a:ext>
            </a:extLst>
          </p:cNvPr>
          <p:cNvSpPr>
            <a:spLocks noGrp="1"/>
          </p:cNvSpPr>
          <p:nvPr>
            <p:ph type="title"/>
          </p:nvPr>
        </p:nvSpPr>
        <p:spPr>
          <a:xfrm>
            <a:off x="695400" y="404812"/>
            <a:ext cx="10801200" cy="647701"/>
          </a:xfrm>
          <a:prstGeom prst="rect">
            <a:avLst/>
          </a:prstGeom>
        </p:spPr>
        <p:txBody>
          <a:bodyPr vert="horz" lIns="72000" tIns="36000" rIns="72000" bIns="3600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C56D204-8FC9-474B-A3F2-7862A4FDC5C8}"/>
              </a:ext>
            </a:extLst>
          </p:cNvPr>
          <p:cNvSpPr>
            <a:spLocks noGrp="1"/>
          </p:cNvSpPr>
          <p:nvPr>
            <p:ph type="body" idx="1"/>
          </p:nvPr>
        </p:nvSpPr>
        <p:spPr>
          <a:xfrm>
            <a:off x="695400" y="1342800"/>
            <a:ext cx="10801200" cy="4607150"/>
          </a:xfrm>
          <a:prstGeom prst="rect">
            <a:avLst/>
          </a:prstGeom>
        </p:spPr>
        <p:txBody>
          <a:bodyPr vert="horz" lIns="72000" tIns="36000" rIns="72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a:extLst>
              <a:ext uri="{FF2B5EF4-FFF2-40B4-BE49-F238E27FC236}">
                <a16:creationId xmlns:a16="http://schemas.microsoft.com/office/drawing/2014/main" id="{9148E705-5D94-4E64-B53C-47A7624C8FD6}"/>
              </a:ext>
            </a:extLst>
          </p:cNvPr>
          <p:cNvSpPr>
            <a:spLocks noGrp="1"/>
          </p:cNvSpPr>
          <p:nvPr>
            <p:ph type="sldNum" sz="quarter" idx="4"/>
          </p:nvPr>
        </p:nvSpPr>
        <p:spPr>
          <a:xfrm rot="16200000">
            <a:off x="11562000" y="3021111"/>
            <a:ext cx="900000" cy="360000"/>
          </a:xfrm>
          <a:prstGeom prst="rect">
            <a:avLst/>
          </a:prstGeom>
          <a:solidFill>
            <a:schemeClr val="tx2"/>
          </a:solidFill>
        </p:spPr>
        <p:txBody>
          <a:bodyPr vert="horz" lIns="72000" tIns="36000" rIns="72000" bIns="36000" rtlCol="0" anchor="ctr"/>
          <a:lstStyle>
            <a:lvl1pPr algn="ctr">
              <a:defRPr sz="1000">
                <a:solidFill>
                  <a:schemeClr val="bg1"/>
                </a:solidFill>
              </a:defRPr>
            </a:lvl1pPr>
          </a:lstStyle>
          <a:p>
            <a:r>
              <a:rPr lang="en-GB"/>
              <a:t>PAGE </a:t>
            </a:r>
            <a:fld id="{5246D3B0-5353-4416-ACF7-E9BA0C8785D2}" type="slidenum">
              <a:rPr lang="en-GB" smtClean="0"/>
              <a:pPr/>
              <a:t>‹#›</a:t>
            </a:fld>
            <a:endParaRPr lang="en-GB" dirty="0"/>
          </a:p>
        </p:txBody>
      </p:sp>
      <p:sp>
        <p:nvSpPr>
          <p:cNvPr id="8" name="Date Placeholder 7">
            <a:extLst>
              <a:ext uri="{FF2B5EF4-FFF2-40B4-BE49-F238E27FC236}">
                <a16:creationId xmlns:a16="http://schemas.microsoft.com/office/drawing/2014/main" id="{5F3B20A5-AEBA-4E1B-AFF2-C6DCAA0624CF}"/>
              </a:ext>
            </a:extLst>
          </p:cNvPr>
          <p:cNvSpPr>
            <a:spLocks noGrp="1"/>
          </p:cNvSpPr>
          <p:nvPr>
            <p:ph type="dt" sz="half" idx="2"/>
          </p:nvPr>
        </p:nvSpPr>
        <p:spPr>
          <a:xfrm>
            <a:off x="695400" y="6437313"/>
            <a:ext cx="936104" cy="360000"/>
          </a:xfrm>
          <a:prstGeom prst="rect">
            <a:avLst/>
          </a:prstGeom>
        </p:spPr>
        <p:txBody>
          <a:bodyPr vert="horz" lIns="72000" tIns="36000" rIns="72000" bIns="36000" rtlCol="0" anchor="ctr"/>
          <a:lstStyle>
            <a:lvl1pPr algn="l">
              <a:defRPr sz="1050">
                <a:solidFill>
                  <a:schemeClr val="bg1"/>
                </a:solidFill>
              </a:defRPr>
            </a:lvl1pPr>
          </a:lstStyle>
          <a:p>
            <a:endParaRPr lang="de-DE" dirty="0"/>
          </a:p>
        </p:txBody>
      </p:sp>
      <p:sp>
        <p:nvSpPr>
          <p:cNvPr id="10" name="Footer Placeholder 9">
            <a:extLst>
              <a:ext uri="{FF2B5EF4-FFF2-40B4-BE49-F238E27FC236}">
                <a16:creationId xmlns:a16="http://schemas.microsoft.com/office/drawing/2014/main" id="{5AF4C7FD-0E85-435C-820D-EFD5409E3B98}"/>
              </a:ext>
            </a:extLst>
          </p:cNvPr>
          <p:cNvSpPr>
            <a:spLocks noGrp="1"/>
          </p:cNvSpPr>
          <p:nvPr>
            <p:ph type="ftr" sz="quarter" idx="3"/>
          </p:nvPr>
        </p:nvSpPr>
        <p:spPr>
          <a:xfrm>
            <a:off x="1703512" y="6437313"/>
            <a:ext cx="8136000" cy="360000"/>
          </a:xfrm>
          <a:prstGeom prst="rect">
            <a:avLst/>
          </a:prstGeom>
        </p:spPr>
        <p:txBody>
          <a:bodyPr vert="horz" lIns="72000" tIns="36000" rIns="72000" bIns="36000" rtlCol="0" anchor="ctr"/>
          <a:lstStyle>
            <a:lvl1pPr algn="l">
              <a:defRPr sz="1000">
                <a:solidFill>
                  <a:schemeClr val="bg1"/>
                </a:solidFill>
              </a:defRPr>
            </a:lvl1pPr>
          </a:lstStyle>
          <a:p>
            <a:endParaRPr lang="en-GB" dirty="0"/>
          </a:p>
        </p:txBody>
      </p:sp>
    </p:spTree>
    <p:extLst>
      <p:ext uri="{BB962C8B-B14F-4D97-AF65-F5344CB8AC3E}">
        <p14:creationId xmlns:p14="http://schemas.microsoft.com/office/powerpoint/2010/main" val="432281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 id="2147483651" r:id="rId4"/>
    <p:sldLayoutId id="2147483656" r:id="rId5"/>
    <p:sldLayoutId id="2147483652" r:id="rId6"/>
    <p:sldLayoutId id="2147483653" r:id="rId7"/>
    <p:sldLayoutId id="2147483657" r:id="rId8"/>
    <p:sldLayoutId id="2147483659" r:id="rId9"/>
    <p:sldLayoutId id="2147483664" r:id="rId10"/>
    <p:sldLayoutId id="2147483661" r:id="rId11"/>
    <p:sldLayoutId id="2147483660" r:id="rId12"/>
    <p:sldLayoutId id="2147483663" r:id="rId13"/>
    <p:sldLayoutId id="2147483669" r:id="rId14"/>
    <p:sldLayoutId id="2147483662" r:id="rId15"/>
    <p:sldLayoutId id="2147483670" r:id="rId16"/>
    <p:sldLayoutId id="2147483671" r:id="rId17"/>
    <p:sldLayoutId id="2147483665" r:id="rId18"/>
    <p:sldLayoutId id="2147483667" r:id="rId19"/>
    <p:sldLayoutId id="2147483666" r:id="rId20"/>
    <p:sldLayoutId id="2147483654" r:id="rId21"/>
    <p:sldLayoutId id="2147483655" r:id="rId22"/>
    <p:sldLayoutId id="2147483658" r:id="rId23"/>
    <p:sldLayoutId id="2147483672" r:id="rId24"/>
  </p:sldLayoutIdLst>
  <p:hf hdr="0"/>
  <p:txStyles>
    <p:titleStyle>
      <a:lvl1pPr algn="l" defTabSz="914400" rtl="0" eaLnBrk="1" latinLnBrk="0" hangingPunct="1">
        <a:lnSpc>
          <a:spcPct val="100000"/>
        </a:lnSpc>
        <a:spcBef>
          <a:spcPct val="0"/>
        </a:spcBef>
        <a:buNone/>
        <a:defRPr sz="320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1200"/>
        </a:spcBef>
        <a:buSzPct val="100000"/>
        <a:buFontTx/>
        <a:buBlip>
          <a:blip r:embed="rId27"/>
        </a:buBlip>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1152000" indent="-216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483">
          <p15:clr>
            <a:srgbClr val="F26B43"/>
          </p15:clr>
        </p15:guide>
        <p15:guide id="3" pos="7197">
          <p15:clr>
            <a:srgbClr val="F26B43"/>
          </p15:clr>
        </p15:guide>
        <p15:guide id="4" orient="horz" pos="255">
          <p15:clr>
            <a:srgbClr val="F26B43"/>
          </p15:clr>
        </p15:guide>
        <p15:guide id="5" orient="horz" pos="845">
          <p15:clr>
            <a:srgbClr val="F26B43"/>
          </p15:clr>
        </p15:guide>
        <p15:guide id="11" orient="horz" pos="37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E4B31C-5326-4215-A0FB-B849609E4E0C}"/>
              </a:ext>
            </a:extLst>
          </p:cNvPr>
          <p:cNvSpPr>
            <a:spLocks noGrp="1"/>
          </p:cNvSpPr>
          <p:nvPr>
            <p:ph type="ctrTitle"/>
          </p:nvPr>
        </p:nvSpPr>
        <p:spPr/>
        <p:txBody>
          <a:bodyPr>
            <a:normAutofit fontScale="90000"/>
          </a:bodyPr>
          <a:lstStyle/>
          <a:p>
            <a:r>
              <a:rPr lang="en-US" dirty="0"/>
              <a:t>Enforceable undertakings – Key Learnings for a sugar business</a:t>
            </a:r>
            <a:endParaRPr lang="en-AU" dirty="0"/>
          </a:p>
        </p:txBody>
      </p:sp>
      <p:sp>
        <p:nvSpPr>
          <p:cNvPr id="5" name="Subtitle 4">
            <a:extLst>
              <a:ext uri="{FF2B5EF4-FFF2-40B4-BE49-F238E27FC236}">
                <a16:creationId xmlns:a16="http://schemas.microsoft.com/office/drawing/2014/main" id="{779FDDD1-94C5-47C8-94F7-361B6D75E253}"/>
              </a:ext>
            </a:extLst>
          </p:cNvPr>
          <p:cNvSpPr>
            <a:spLocks noGrp="1"/>
          </p:cNvSpPr>
          <p:nvPr>
            <p:ph type="subTitle" idx="1"/>
          </p:nvPr>
        </p:nvSpPr>
        <p:spPr/>
        <p:txBody>
          <a:bodyPr/>
          <a:lstStyle/>
          <a:p>
            <a:r>
              <a:rPr lang="en-AU" dirty="0"/>
              <a:t>Jacob Watson</a:t>
            </a:r>
          </a:p>
          <a:p>
            <a:r>
              <a:rPr lang="en-AU" dirty="0"/>
              <a:t>HSE Manager </a:t>
            </a:r>
          </a:p>
          <a:p>
            <a:r>
              <a:rPr lang="en-AU" dirty="0"/>
              <a:t>Mackay Sugar</a:t>
            </a:r>
          </a:p>
        </p:txBody>
      </p:sp>
      <p:sp>
        <p:nvSpPr>
          <p:cNvPr id="6" name="Text Placeholder 5">
            <a:extLst>
              <a:ext uri="{FF2B5EF4-FFF2-40B4-BE49-F238E27FC236}">
                <a16:creationId xmlns:a16="http://schemas.microsoft.com/office/drawing/2014/main" id="{BAA2E53E-5496-4A0B-AFEB-D7B3E3E677F8}"/>
              </a:ext>
            </a:extLst>
          </p:cNvPr>
          <p:cNvSpPr>
            <a:spLocks noGrp="1"/>
          </p:cNvSpPr>
          <p:nvPr>
            <p:ph type="body" sz="quarter" idx="10"/>
          </p:nvPr>
        </p:nvSpPr>
        <p:spPr/>
        <p:txBody>
          <a:bodyPr/>
          <a:lstStyle/>
          <a:p>
            <a:r>
              <a:rPr lang="en-AU" dirty="0"/>
              <a:t>ASMC 2025</a:t>
            </a:r>
          </a:p>
        </p:txBody>
      </p:sp>
    </p:spTree>
    <p:extLst>
      <p:ext uri="{BB962C8B-B14F-4D97-AF65-F5344CB8AC3E}">
        <p14:creationId xmlns:p14="http://schemas.microsoft.com/office/powerpoint/2010/main" val="10476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34AF32-7D6B-43BE-B354-675805769100}"/>
              </a:ext>
            </a:extLst>
          </p:cNvPr>
          <p:cNvSpPr>
            <a:spLocks noGrp="1"/>
          </p:cNvSpPr>
          <p:nvPr>
            <p:ph type="title"/>
          </p:nvPr>
        </p:nvSpPr>
        <p:spPr>
          <a:xfrm>
            <a:off x="574061" y="332656"/>
            <a:ext cx="10801200" cy="647701"/>
          </a:xfrm>
        </p:spPr>
        <p:txBody>
          <a:bodyPr/>
          <a:lstStyle/>
          <a:p>
            <a:r>
              <a:rPr lang="en-AU" dirty="0"/>
              <a:t>Setting the scene </a:t>
            </a:r>
          </a:p>
        </p:txBody>
      </p:sp>
      <p:sp>
        <p:nvSpPr>
          <p:cNvPr id="10" name="Textplatzhalter 9">
            <a:extLst>
              <a:ext uri="{FF2B5EF4-FFF2-40B4-BE49-F238E27FC236}">
                <a16:creationId xmlns:a16="http://schemas.microsoft.com/office/drawing/2014/main" id="{781DDE21-56F3-40E9-A725-3B339220B7F4}"/>
              </a:ext>
            </a:extLst>
          </p:cNvPr>
          <p:cNvSpPr>
            <a:spLocks noGrp="1"/>
          </p:cNvSpPr>
          <p:nvPr>
            <p:ph idx="1"/>
          </p:nvPr>
        </p:nvSpPr>
        <p:spPr>
          <a:xfrm>
            <a:off x="574061" y="1405397"/>
            <a:ext cx="10801200" cy="4607150"/>
          </a:xfrm>
        </p:spPr>
        <p:txBody>
          <a:bodyPr/>
          <a:lstStyle/>
          <a:p>
            <a:pPr marL="0" indent="0">
              <a:buNone/>
            </a:pPr>
            <a:r>
              <a:rPr lang="en-US" dirty="0">
                <a:solidFill>
                  <a:srgbClr val="000000"/>
                </a:solidFill>
                <a:latin typeface="Calibri" panose="020F0502020204030204" pitchFamily="34" charset="0"/>
                <a:cs typeface="Calibri" panose="020F0502020204030204" pitchFamily="34" charset="0"/>
              </a:rPr>
              <a:t>On 2 September 2021, two employees of MSL attended effluent ponds at Abbotts Road, Palmyra in the area surrounding the Racecourse Road Mill to obtain water quality samples.</a:t>
            </a:r>
          </a:p>
          <a:p>
            <a:pPr marL="0" indent="0">
              <a:buNone/>
            </a:pPr>
            <a:r>
              <a:rPr lang="en-US" dirty="0">
                <a:solidFill>
                  <a:srgbClr val="000000"/>
                </a:solidFill>
                <a:latin typeface="Calibri" panose="020F0502020204030204" pitchFamily="34" charset="0"/>
                <a:cs typeface="Calibri" panose="020F0502020204030204" pitchFamily="34" charset="0"/>
              </a:rPr>
              <a:t>During the course of obtaining the sample an employee applied pressure to a rotating belt which resulted in their fingers were being caught in the belt of a water pump causing de-tipping injuries to the employee’s fingers. The pump involved was owned by a grower adjacent to the Racecourse Mill effluent ponds at the time of the incident it was unguarded and in poor condition.</a:t>
            </a:r>
          </a:p>
          <a:p>
            <a:pPr marL="0" indent="0">
              <a:buNone/>
            </a:pPr>
            <a:r>
              <a:rPr lang="en-US" dirty="0">
                <a:solidFill>
                  <a:srgbClr val="000000"/>
                </a:solidFill>
                <a:latin typeface="Calibri" panose="020F0502020204030204" pitchFamily="34" charset="0"/>
                <a:cs typeface="Calibri" panose="020F0502020204030204" pitchFamily="34" charset="0"/>
              </a:rPr>
              <a:t>Mackay Sugar was not responsible for the maintenance or upkeep of the pump at the time of the incident and use of the pump was not mentioned in any process or procedures associated with the pond sampling tasks.  </a:t>
            </a:r>
            <a:endParaRPr lang="en-AU" dirty="0">
              <a:solidFill>
                <a:srgbClr val="000000"/>
              </a:solidFill>
              <a:latin typeface="Calibri" panose="020F0502020204030204" pitchFamily="34" charset="0"/>
              <a:cs typeface="Calibri" panose="020F0502020204030204" pitchFamily="34" charset="0"/>
            </a:endParaRPr>
          </a:p>
        </p:txBody>
      </p:sp>
      <p:sp>
        <p:nvSpPr>
          <p:cNvPr id="7" name="Date Placeholder 6">
            <a:extLst>
              <a:ext uri="{FF2B5EF4-FFF2-40B4-BE49-F238E27FC236}">
                <a16:creationId xmlns:a16="http://schemas.microsoft.com/office/drawing/2014/main" id="{C3E72830-8ECE-4B8F-A94C-EA6C8BB2B978}"/>
              </a:ext>
            </a:extLst>
          </p:cNvPr>
          <p:cNvSpPr>
            <a:spLocks noGrp="1"/>
          </p:cNvSpPr>
          <p:nvPr>
            <p:ph type="dt" sz="half" idx="10"/>
          </p:nvPr>
        </p:nvSpPr>
        <p:spPr/>
        <p:txBody>
          <a:bodyPr/>
          <a:lstStyle/>
          <a:p>
            <a:fld id="{47657946-13AF-48A7-B044-1B08DCCC83B1}" type="datetime1">
              <a:rPr lang="en-AU" smtClean="0"/>
              <a:t>14/04/2025</a:t>
            </a:fld>
            <a:endParaRPr lang="en-AU" dirty="0"/>
          </a:p>
        </p:txBody>
      </p:sp>
      <p:sp>
        <p:nvSpPr>
          <p:cNvPr id="13" name="Footer Placeholder 12">
            <a:extLst>
              <a:ext uri="{FF2B5EF4-FFF2-40B4-BE49-F238E27FC236}">
                <a16:creationId xmlns:a16="http://schemas.microsoft.com/office/drawing/2014/main" id="{2A68F7AE-33F8-40CC-911C-1534CCD1021F}"/>
              </a:ext>
            </a:extLst>
          </p:cNvPr>
          <p:cNvSpPr>
            <a:spLocks noGrp="1"/>
          </p:cNvSpPr>
          <p:nvPr>
            <p:ph type="ftr" sz="quarter" idx="11"/>
          </p:nvPr>
        </p:nvSpPr>
        <p:spPr/>
        <p:txBody>
          <a:bodyPr/>
          <a:lstStyle/>
          <a:p>
            <a:endParaRPr lang="en-AU" dirty="0"/>
          </a:p>
        </p:txBody>
      </p:sp>
      <p:sp>
        <p:nvSpPr>
          <p:cNvPr id="14" name="Slide Number Placeholder 13">
            <a:extLst>
              <a:ext uri="{FF2B5EF4-FFF2-40B4-BE49-F238E27FC236}">
                <a16:creationId xmlns:a16="http://schemas.microsoft.com/office/drawing/2014/main" id="{3B44C3CD-B422-43B3-B97F-8A4FA8CDBD29}"/>
              </a:ext>
            </a:extLst>
          </p:cNvPr>
          <p:cNvSpPr>
            <a:spLocks noGrp="1"/>
          </p:cNvSpPr>
          <p:nvPr>
            <p:ph type="sldNum" sz="quarter" idx="12"/>
          </p:nvPr>
        </p:nvSpPr>
        <p:spPr/>
        <p:txBody>
          <a:bodyPr/>
          <a:lstStyle/>
          <a:p>
            <a:pPr algn="ctr"/>
            <a:r>
              <a:rPr lang="en-AU"/>
              <a:t>PAGE </a:t>
            </a:r>
            <a:fld id="{3F94A329-4791-4203-94F1-1A7310C38CCE}" type="slidenum">
              <a:rPr lang="en-AU" smtClean="0"/>
              <a:t>2</a:t>
            </a:fld>
            <a:endParaRPr lang="en-AU" dirty="0"/>
          </a:p>
        </p:txBody>
      </p:sp>
    </p:spTree>
    <p:extLst>
      <p:ext uri="{BB962C8B-B14F-4D97-AF65-F5344CB8AC3E}">
        <p14:creationId xmlns:p14="http://schemas.microsoft.com/office/powerpoint/2010/main" val="126493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EE37-90C8-547F-CEB5-69DA63CCA158}"/>
              </a:ext>
            </a:extLst>
          </p:cNvPr>
          <p:cNvSpPr>
            <a:spLocks noGrp="1"/>
          </p:cNvSpPr>
          <p:nvPr>
            <p:ph type="title"/>
          </p:nvPr>
        </p:nvSpPr>
        <p:spPr/>
        <p:txBody>
          <a:bodyPr/>
          <a:lstStyle/>
          <a:p>
            <a:r>
              <a:rPr lang="en-AU" dirty="0"/>
              <a:t>WHSQ notices </a:t>
            </a:r>
          </a:p>
        </p:txBody>
      </p:sp>
      <p:sp>
        <p:nvSpPr>
          <p:cNvPr id="4" name="Date Placeholder 3">
            <a:extLst>
              <a:ext uri="{FF2B5EF4-FFF2-40B4-BE49-F238E27FC236}">
                <a16:creationId xmlns:a16="http://schemas.microsoft.com/office/drawing/2014/main" id="{A61ED62B-6C96-018D-E3D2-89526ABD77E9}"/>
              </a:ext>
            </a:extLst>
          </p:cNvPr>
          <p:cNvSpPr>
            <a:spLocks noGrp="1"/>
          </p:cNvSpPr>
          <p:nvPr>
            <p:ph type="dt" sz="half" idx="10"/>
          </p:nvPr>
        </p:nvSpPr>
        <p:spPr/>
        <p:txBody>
          <a:bodyPr/>
          <a:lstStyle/>
          <a:p>
            <a:fld id="{942CB220-EDBE-4410-9454-214184E4C9EB}" type="datetime1">
              <a:rPr lang="en-AU" smtClean="0"/>
              <a:pPr/>
              <a:t>14/04/2025</a:t>
            </a:fld>
            <a:endParaRPr lang="en-AU" dirty="0"/>
          </a:p>
        </p:txBody>
      </p:sp>
      <p:sp>
        <p:nvSpPr>
          <p:cNvPr id="5" name="Footer Placeholder 4">
            <a:extLst>
              <a:ext uri="{FF2B5EF4-FFF2-40B4-BE49-F238E27FC236}">
                <a16:creationId xmlns:a16="http://schemas.microsoft.com/office/drawing/2014/main" id="{40BF3075-E6AD-4878-FDB0-F91EFDCC383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815EAE9-703C-48D0-FA44-86C11DCE01C7}"/>
              </a:ext>
            </a:extLst>
          </p:cNvPr>
          <p:cNvSpPr>
            <a:spLocks noGrp="1"/>
          </p:cNvSpPr>
          <p:nvPr>
            <p:ph type="sldNum" sz="quarter" idx="12"/>
          </p:nvPr>
        </p:nvSpPr>
        <p:spPr/>
        <p:txBody>
          <a:bodyPr/>
          <a:lstStyle/>
          <a:p>
            <a:r>
              <a:rPr lang="en-AU"/>
              <a:t>PAGE </a:t>
            </a:r>
            <a:fld id="{6C9B45B9-0ED7-4F5A-AA1D-AA3D170B097D}" type="slidenum">
              <a:rPr lang="en-AU" smtClean="0"/>
              <a:pPr/>
              <a:t>3</a:t>
            </a:fld>
            <a:endParaRPr lang="en-AU" dirty="0"/>
          </a:p>
        </p:txBody>
      </p:sp>
      <p:graphicFrame>
        <p:nvGraphicFramePr>
          <p:cNvPr id="7" name="Table 6">
            <a:extLst>
              <a:ext uri="{FF2B5EF4-FFF2-40B4-BE49-F238E27FC236}">
                <a16:creationId xmlns:a16="http://schemas.microsoft.com/office/drawing/2014/main" id="{611F225C-2962-84DE-4ACB-CA25629ECFAF}"/>
              </a:ext>
            </a:extLst>
          </p:cNvPr>
          <p:cNvGraphicFramePr>
            <a:graphicFrameLocks noGrp="1"/>
          </p:cNvGraphicFramePr>
          <p:nvPr>
            <p:extLst>
              <p:ext uri="{D42A27DB-BD31-4B8C-83A1-F6EECF244321}">
                <p14:modId xmlns:p14="http://schemas.microsoft.com/office/powerpoint/2010/main" val="2825101226"/>
              </p:ext>
            </p:extLst>
          </p:nvPr>
        </p:nvGraphicFramePr>
        <p:xfrm>
          <a:off x="695400" y="1274741"/>
          <a:ext cx="10801200" cy="2812522"/>
        </p:xfrm>
        <a:graphic>
          <a:graphicData uri="http://schemas.openxmlformats.org/drawingml/2006/table">
            <a:tbl>
              <a:tblPr/>
              <a:tblGrid>
                <a:gridCol w="1341327">
                  <a:extLst>
                    <a:ext uri="{9D8B030D-6E8A-4147-A177-3AD203B41FA5}">
                      <a16:colId xmlns:a16="http://schemas.microsoft.com/office/drawing/2014/main" val="3636645118"/>
                    </a:ext>
                  </a:extLst>
                </a:gridCol>
                <a:gridCol w="1500166">
                  <a:extLst>
                    <a:ext uri="{9D8B030D-6E8A-4147-A177-3AD203B41FA5}">
                      <a16:colId xmlns:a16="http://schemas.microsoft.com/office/drawing/2014/main" val="1210502052"/>
                    </a:ext>
                  </a:extLst>
                </a:gridCol>
                <a:gridCol w="1482518">
                  <a:extLst>
                    <a:ext uri="{9D8B030D-6E8A-4147-A177-3AD203B41FA5}">
                      <a16:colId xmlns:a16="http://schemas.microsoft.com/office/drawing/2014/main" val="1676230279"/>
                    </a:ext>
                  </a:extLst>
                </a:gridCol>
                <a:gridCol w="3653347">
                  <a:extLst>
                    <a:ext uri="{9D8B030D-6E8A-4147-A177-3AD203B41FA5}">
                      <a16:colId xmlns:a16="http://schemas.microsoft.com/office/drawing/2014/main" val="2269819347"/>
                    </a:ext>
                  </a:extLst>
                </a:gridCol>
                <a:gridCol w="2823842">
                  <a:extLst>
                    <a:ext uri="{9D8B030D-6E8A-4147-A177-3AD203B41FA5}">
                      <a16:colId xmlns:a16="http://schemas.microsoft.com/office/drawing/2014/main" val="1305657422"/>
                    </a:ext>
                  </a:extLst>
                </a:gridCol>
              </a:tblGrid>
              <a:tr h="215564">
                <a:tc>
                  <a:txBody>
                    <a:bodyPr/>
                    <a:lstStyle/>
                    <a:p>
                      <a:pPr algn="l" rtl="0" fontAlgn="base"/>
                      <a:r>
                        <a:rPr lang="en-US" sz="900" b="1" i="0">
                          <a:effectLst/>
                          <a:latin typeface="Arial" panose="020B0604020202020204" pitchFamily="34" charset="0"/>
                        </a:rPr>
                        <a:t>Date issued</a:t>
                      </a:r>
                      <a:r>
                        <a:rPr lang="en-US" sz="900" b="0" i="0">
                          <a:effectLst/>
                          <a:latin typeface="Arial" panose="020B0604020202020204" pitchFamily="34" charset="0"/>
                        </a:rPr>
                        <a:t> </a:t>
                      </a:r>
                      <a:endParaRPr lang="en-US" sz="1700" b="0" i="0">
                        <a:effectLst/>
                      </a:endParaRPr>
                    </a:p>
                  </a:txBody>
                  <a:tcPr marL="88595" marR="88595" marT="44297" marB="442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l" rtl="0" fontAlgn="base"/>
                      <a:r>
                        <a:rPr lang="en-US" sz="900" b="1" i="0">
                          <a:effectLst/>
                          <a:latin typeface="Arial" panose="020B0604020202020204" pitchFamily="34" charset="0"/>
                        </a:rPr>
                        <a:t>Notice type</a:t>
                      </a:r>
                      <a:r>
                        <a:rPr lang="en-US" sz="900" b="0" i="0">
                          <a:effectLst/>
                          <a:latin typeface="Arial" panose="020B0604020202020204" pitchFamily="34" charset="0"/>
                        </a:rPr>
                        <a:t> </a:t>
                      </a:r>
                      <a:endParaRPr lang="en-US" sz="1700" b="0" i="0">
                        <a:effectLst/>
                      </a:endParaRPr>
                    </a:p>
                  </a:txBody>
                  <a:tcPr marL="88595" marR="88595" marT="44297" marB="442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l" rtl="0" fontAlgn="base"/>
                      <a:r>
                        <a:rPr lang="en-US" sz="900" b="1" i="0">
                          <a:effectLst/>
                          <a:latin typeface="Arial" panose="020B0604020202020204" pitchFamily="34" charset="0"/>
                        </a:rPr>
                        <a:t>Notice number</a:t>
                      </a:r>
                      <a:r>
                        <a:rPr lang="en-US" sz="900" b="0" i="0">
                          <a:effectLst/>
                          <a:latin typeface="Arial" panose="020B0604020202020204" pitchFamily="34" charset="0"/>
                        </a:rPr>
                        <a:t> </a:t>
                      </a:r>
                      <a:endParaRPr lang="en-US" sz="1700" b="0" i="0">
                        <a:effectLst/>
                      </a:endParaRPr>
                    </a:p>
                  </a:txBody>
                  <a:tcPr marL="88595" marR="88595" marT="44297" marB="442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l" rtl="0" fontAlgn="base"/>
                      <a:r>
                        <a:rPr lang="en-US" sz="900" b="1" i="0">
                          <a:effectLst/>
                          <a:latin typeface="Arial" panose="020B0604020202020204" pitchFamily="34" charset="0"/>
                        </a:rPr>
                        <a:t>Contravention or prohibited activity</a:t>
                      </a:r>
                      <a:r>
                        <a:rPr lang="en-US" sz="900" b="0" i="0">
                          <a:effectLst/>
                          <a:latin typeface="Arial" panose="020B0604020202020204" pitchFamily="34" charset="0"/>
                        </a:rPr>
                        <a:t> </a:t>
                      </a:r>
                      <a:endParaRPr lang="en-US" sz="1700" b="0" i="0">
                        <a:effectLst/>
                      </a:endParaRPr>
                    </a:p>
                  </a:txBody>
                  <a:tcPr marL="88595" marR="88595" marT="44297" marB="442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tc>
                  <a:txBody>
                    <a:bodyPr/>
                    <a:lstStyle/>
                    <a:p>
                      <a:pPr algn="l" rtl="0" fontAlgn="base"/>
                      <a:r>
                        <a:rPr lang="en-US" sz="900" b="1" i="0">
                          <a:effectLst/>
                          <a:latin typeface="Arial" panose="020B0604020202020204" pitchFamily="34" charset="0"/>
                        </a:rPr>
                        <a:t>Action taken in response to notice</a:t>
                      </a:r>
                      <a:r>
                        <a:rPr lang="en-US" sz="900" b="0" i="0">
                          <a:effectLst/>
                          <a:latin typeface="Arial" panose="020B0604020202020204" pitchFamily="34" charset="0"/>
                        </a:rPr>
                        <a:t> </a:t>
                      </a:r>
                      <a:endParaRPr lang="en-US" sz="1700" b="0" i="0">
                        <a:effectLst/>
                      </a:endParaRPr>
                    </a:p>
                  </a:txBody>
                  <a:tcPr marL="88595" marR="88595" marT="44297" marB="442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1E1E1"/>
                    </a:solidFill>
                  </a:tcPr>
                </a:tc>
                <a:extLst>
                  <a:ext uri="{0D108BD9-81ED-4DB2-BD59-A6C34878D82A}">
                    <a16:rowId xmlns:a16="http://schemas.microsoft.com/office/drawing/2014/main" val="2437031408"/>
                  </a:ext>
                </a:extLst>
              </a:tr>
              <a:tr h="862256">
                <a:tc>
                  <a:txBody>
                    <a:bodyPr/>
                    <a:lstStyle/>
                    <a:p>
                      <a:pPr algn="l" rtl="0" fontAlgn="base"/>
                      <a:r>
                        <a:rPr lang="en-US" sz="1000" b="0" i="0" kern="1200">
                          <a:solidFill>
                            <a:schemeClr val="tx1"/>
                          </a:solidFill>
                          <a:effectLst/>
                          <a:latin typeface="Arial" panose="020B0604020202020204" pitchFamily="34" charset="0"/>
                          <a:ea typeface="+mn-ea"/>
                          <a:cs typeface="+mn-cs"/>
                        </a:rPr>
                        <a:t>02.09.2021 </a:t>
                      </a:r>
                    </a:p>
                  </a:txBody>
                  <a:tcPr marL="88595" marR="88595" marT="44297" marB="442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kern="1200">
                          <a:solidFill>
                            <a:schemeClr val="tx1"/>
                          </a:solidFill>
                          <a:effectLst/>
                          <a:latin typeface="Arial" panose="020B0604020202020204" pitchFamily="34" charset="0"/>
                          <a:ea typeface="+mn-ea"/>
                          <a:cs typeface="+mn-cs"/>
                        </a:rPr>
                        <a:t>Prohibition Notice  </a:t>
                      </a:r>
                    </a:p>
                  </a:txBody>
                  <a:tcPr marL="88595" marR="88595" marT="44297" marB="442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kern="1200" dirty="0">
                          <a:solidFill>
                            <a:schemeClr val="tx1"/>
                          </a:solidFill>
                          <a:effectLst/>
                          <a:latin typeface="Arial" panose="020B0604020202020204" pitchFamily="34" charset="0"/>
                          <a:ea typeface="+mn-ea"/>
                          <a:cs typeface="+mn-cs"/>
                        </a:rPr>
                        <a:t>P1012363 </a:t>
                      </a:r>
                    </a:p>
                  </a:txBody>
                  <a:tcPr marL="88595" marR="88595" marT="44297" marB="442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kern="1200" dirty="0">
                          <a:solidFill>
                            <a:schemeClr val="tx1"/>
                          </a:solidFill>
                          <a:effectLst/>
                          <a:latin typeface="Arial" panose="020B0604020202020204" pitchFamily="34" charset="0"/>
                          <a:ea typeface="+mn-ea"/>
                          <a:cs typeface="+mn-cs"/>
                        </a:rPr>
                        <a:t>WHS Act 19(3)(d), s 32 </a:t>
                      </a:r>
                    </a:p>
                    <a:p>
                      <a:pPr algn="l" rtl="0" fontAlgn="base"/>
                      <a:r>
                        <a:rPr lang="en-US" sz="1000" b="0" i="0" kern="1200" dirty="0">
                          <a:solidFill>
                            <a:schemeClr val="tx1"/>
                          </a:solidFill>
                          <a:effectLst/>
                          <a:latin typeface="Arial" panose="020B0604020202020204" pitchFamily="34" charset="0"/>
                          <a:ea typeface="+mn-ea"/>
                          <a:cs typeface="+mn-cs"/>
                        </a:rPr>
                        <a:t>Workers operating the unguarded effluent ponds pumping systems including the priming pump and the main pump until an inspector is satisfied that the matters that give rise to the risk have been remedied.  </a:t>
                      </a:r>
                    </a:p>
                  </a:txBody>
                  <a:tcPr marL="88595" marR="88595" marT="44297" marB="442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kern="1200" dirty="0">
                          <a:solidFill>
                            <a:schemeClr val="tx1"/>
                          </a:solidFill>
                          <a:effectLst/>
                          <a:latin typeface="Arial" panose="020B0604020202020204" pitchFamily="34" charset="0"/>
                          <a:ea typeface="+mn-ea"/>
                          <a:cs typeface="+mn-cs"/>
                        </a:rPr>
                        <a:t>MSL installed guarding on the priming pump and a cooling fan.  </a:t>
                      </a:r>
                    </a:p>
                    <a:p>
                      <a:pPr algn="l" rtl="0" fontAlgn="base"/>
                      <a:r>
                        <a:rPr lang="en-US" sz="1000" b="0" i="0" kern="1200" dirty="0">
                          <a:solidFill>
                            <a:schemeClr val="tx1"/>
                          </a:solidFill>
                          <a:effectLst/>
                          <a:latin typeface="Arial" panose="020B0604020202020204" pitchFamily="34" charset="0"/>
                          <a:ea typeface="+mn-ea"/>
                          <a:cs typeface="+mn-cs"/>
                        </a:rPr>
                        <a:t>  </a:t>
                      </a:r>
                    </a:p>
                  </a:txBody>
                  <a:tcPr marL="88595" marR="88595" marT="44297" marB="442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639771"/>
                  </a:ext>
                </a:extLst>
              </a:tr>
              <a:tr h="862256">
                <a:tc>
                  <a:txBody>
                    <a:bodyPr/>
                    <a:lstStyle/>
                    <a:p>
                      <a:pPr algn="l" rtl="0" fontAlgn="base"/>
                      <a:r>
                        <a:rPr lang="en-US" sz="1000" b="0" i="0" kern="1200" dirty="0">
                          <a:solidFill>
                            <a:schemeClr val="tx1"/>
                          </a:solidFill>
                          <a:effectLst/>
                          <a:latin typeface="Arial" panose="020B0604020202020204" pitchFamily="34" charset="0"/>
                          <a:ea typeface="+mn-ea"/>
                          <a:cs typeface="+mn-cs"/>
                        </a:rPr>
                        <a:t>02.09.2021 </a:t>
                      </a:r>
                    </a:p>
                  </a:txBody>
                  <a:tcPr marL="88595" marR="88595" marT="44297" marB="442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kern="1200">
                          <a:solidFill>
                            <a:schemeClr val="tx1"/>
                          </a:solidFill>
                          <a:effectLst/>
                          <a:latin typeface="Arial" panose="020B0604020202020204" pitchFamily="34" charset="0"/>
                          <a:ea typeface="+mn-ea"/>
                          <a:cs typeface="+mn-cs"/>
                        </a:rPr>
                        <a:t>Non-disturbance notice </a:t>
                      </a:r>
                    </a:p>
                  </a:txBody>
                  <a:tcPr marL="88595" marR="88595" marT="44297" marB="442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kern="1200">
                          <a:solidFill>
                            <a:schemeClr val="tx1"/>
                          </a:solidFill>
                          <a:effectLst/>
                          <a:latin typeface="Arial" panose="020B0604020202020204" pitchFamily="34" charset="0"/>
                          <a:ea typeface="+mn-ea"/>
                          <a:cs typeface="+mn-cs"/>
                        </a:rPr>
                        <a:t>NDI1009053 </a:t>
                      </a:r>
                    </a:p>
                  </a:txBody>
                  <a:tcPr marL="88595" marR="88595" marT="44297" marB="442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kern="1200">
                          <a:solidFill>
                            <a:schemeClr val="tx1"/>
                          </a:solidFill>
                          <a:effectLst/>
                          <a:latin typeface="Arial" panose="020B0604020202020204" pitchFamily="34" charset="0"/>
                          <a:ea typeface="+mn-ea"/>
                          <a:cs typeface="+mn-cs"/>
                        </a:rPr>
                        <a:t>Ensure that the workplace incident scene Effluent Pond Pumps and pumping station known as Peterson Pump at Abbotts Road is barricaded off in a manner that prevents access by workers and others and that the area remains undisturbed  </a:t>
                      </a:r>
                    </a:p>
                  </a:txBody>
                  <a:tcPr marL="88595" marR="88595" marT="44297" marB="442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kern="1200">
                          <a:solidFill>
                            <a:schemeClr val="tx1"/>
                          </a:solidFill>
                          <a:effectLst/>
                          <a:latin typeface="Arial" panose="020B0604020202020204" pitchFamily="34" charset="0"/>
                          <a:ea typeface="+mn-ea"/>
                          <a:cs typeface="+mn-cs"/>
                        </a:rPr>
                        <a:t>Area barricaded to prevent access by employees or others.  </a:t>
                      </a:r>
                    </a:p>
                  </a:txBody>
                  <a:tcPr marL="88595" marR="88595" marT="44297" marB="442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8289350"/>
                  </a:ext>
                </a:extLst>
              </a:tr>
              <a:tr h="862256">
                <a:tc>
                  <a:txBody>
                    <a:bodyPr/>
                    <a:lstStyle/>
                    <a:p>
                      <a:pPr algn="l" rtl="0" fontAlgn="base"/>
                      <a:r>
                        <a:rPr lang="en-US" sz="1000" b="0" i="0" kern="1200">
                          <a:solidFill>
                            <a:schemeClr val="tx1"/>
                          </a:solidFill>
                          <a:effectLst/>
                          <a:latin typeface="Arial" panose="020B0604020202020204" pitchFamily="34" charset="0"/>
                          <a:ea typeface="+mn-ea"/>
                          <a:cs typeface="+mn-cs"/>
                        </a:rPr>
                        <a:t>02.09.2021 </a:t>
                      </a:r>
                    </a:p>
                  </a:txBody>
                  <a:tcPr marL="88595" marR="88595" marT="44297" marB="442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kern="1200" dirty="0">
                          <a:solidFill>
                            <a:schemeClr val="tx1"/>
                          </a:solidFill>
                          <a:effectLst/>
                          <a:latin typeface="Arial" panose="020B0604020202020204" pitchFamily="34" charset="0"/>
                          <a:ea typeface="+mn-ea"/>
                          <a:cs typeface="+mn-cs"/>
                        </a:rPr>
                        <a:t>Non-disturbance notice </a:t>
                      </a:r>
                    </a:p>
                  </a:txBody>
                  <a:tcPr marL="88595" marR="88595" marT="44297" marB="442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kern="1200">
                          <a:solidFill>
                            <a:schemeClr val="tx1"/>
                          </a:solidFill>
                          <a:effectLst/>
                          <a:latin typeface="Arial" panose="020B0604020202020204" pitchFamily="34" charset="0"/>
                          <a:ea typeface="+mn-ea"/>
                          <a:cs typeface="+mn-cs"/>
                        </a:rPr>
                        <a:t>NDI1009054 </a:t>
                      </a:r>
                    </a:p>
                  </a:txBody>
                  <a:tcPr marL="88595" marR="88595" marT="44297" marB="442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kern="1200">
                          <a:solidFill>
                            <a:schemeClr val="tx1"/>
                          </a:solidFill>
                          <a:effectLst/>
                          <a:latin typeface="Arial" panose="020B0604020202020204" pitchFamily="34" charset="0"/>
                          <a:ea typeface="+mn-ea"/>
                          <a:cs typeface="+mn-cs"/>
                        </a:rPr>
                        <a:t>Ensure that the workplace incident scene Effluent Pond Pumps and pumping station known as Peterson Pump at Abbotts Road is barricaded off in a manner that prevents access by workers and others and that the area remains undisturbed </a:t>
                      </a:r>
                    </a:p>
                  </a:txBody>
                  <a:tcPr marL="88595" marR="88595" marT="44297" marB="442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000" b="0" i="0" kern="1200" dirty="0">
                          <a:solidFill>
                            <a:schemeClr val="tx1"/>
                          </a:solidFill>
                          <a:effectLst/>
                          <a:latin typeface="Arial" panose="020B0604020202020204" pitchFamily="34" charset="0"/>
                          <a:ea typeface="+mn-ea"/>
                          <a:cs typeface="+mn-cs"/>
                        </a:rPr>
                        <a:t>This was issued to the owner of the pump – PNS Farming. Mackay Sugar barricaded the pump shed and performed rectification works on their behalf.   </a:t>
                      </a:r>
                    </a:p>
                  </a:txBody>
                  <a:tcPr marL="88595" marR="88595" marT="44297" marB="4429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3686475"/>
                  </a:ext>
                </a:extLst>
              </a:tr>
            </a:tbl>
          </a:graphicData>
        </a:graphic>
      </p:graphicFrame>
    </p:spTree>
    <p:extLst>
      <p:ext uri="{BB962C8B-B14F-4D97-AF65-F5344CB8AC3E}">
        <p14:creationId xmlns:p14="http://schemas.microsoft.com/office/powerpoint/2010/main" val="1449923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B9C429F-5D57-46F2-ACCD-598B40CB1656}"/>
              </a:ext>
            </a:extLst>
          </p:cNvPr>
          <p:cNvSpPr>
            <a:spLocks noGrp="1"/>
          </p:cNvSpPr>
          <p:nvPr>
            <p:ph type="title"/>
          </p:nvPr>
        </p:nvSpPr>
        <p:spPr/>
        <p:txBody>
          <a:bodyPr/>
          <a:lstStyle/>
          <a:p>
            <a:r>
              <a:rPr lang="en-AU" dirty="0"/>
              <a:t>Grower owned priming pump </a:t>
            </a:r>
          </a:p>
        </p:txBody>
      </p:sp>
      <p:pic>
        <p:nvPicPr>
          <p:cNvPr id="3" name="Content Placeholder 2" descr="A rusty machine in a shed&#10;&#10;Description automatically generated">
            <a:extLst>
              <a:ext uri="{FF2B5EF4-FFF2-40B4-BE49-F238E27FC236}">
                <a16:creationId xmlns:a16="http://schemas.microsoft.com/office/drawing/2014/main" id="{024764A0-C994-375E-6B9A-3C0D670C0457}"/>
              </a:ext>
            </a:extLst>
          </p:cNvPr>
          <p:cNvPicPr>
            <a:picLocks noGrp="1" noChangeAspect="1"/>
          </p:cNvPicPr>
          <p:nvPr>
            <p:ph idx="1"/>
          </p:nvPr>
        </p:nvPicPr>
        <p:blipFill>
          <a:blip r:embed="rId3"/>
          <a:stretch>
            <a:fillRect/>
          </a:stretch>
        </p:blipFill>
        <p:spPr>
          <a:xfrm>
            <a:off x="335360" y="1340768"/>
            <a:ext cx="5008680" cy="3756510"/>
          </a:xfrm>
        </p:spPr>
      </p:pic>
      <p:sp>
        <p:nvSpPr>
          <p:cNvPr id="8" name="Date Placeholder 7">
            <a:extLst>
              <a:ext uri="{FF2B5EF4-FFF2-40B4-BE49-F238E27FC236}">
                <a16:creationId xmlns:a16="http://schemas.microsoft.com/office/drawing/2014/main" id="{3E3E21A4-F9DA-4B73-9633-2F2A0DA26604}"/>
              </a:ext>
            </a:extLst>
          </p:cNvPr>
          <p:cNvSpPr>
            <a:spLocks noGrp="1"/>
          </p:cNvSpPr>
          <p:nvPr>
            <p:ph type="dt" sz="half" idx="10"/>
          </p:nvPr>
        </p:nvSpPr>
        <p:spPr/>
        <p:txBody>
          <a:bodyPr/>
          <a:lstStyle/>
          <a:p>
            <a:fld id="{BBDF651B-34DE-488B-B3C8-56F7A9ADEE23}" type="datetime1">
              <a:rPr lang="en-AU" smtClean="0"/>
              <a:t>14/04/2025</a:t>
            </a:fld>
            <a:endParaRPr lang="en-AU" dirty="0"/>
          </a:p>
        </p:txBody>
      </p:sp>
      <p:sp>
        <p:nvSpPr>
          <p:cNvPr id="9" name="Footer Placeholder 8">
            <a:extLst>
              <a:ext uri="{FF2B5EF4-FFF2-40B4-BE49-F238E27FC236}">
                <a16:creationId xmlns:a16="http://schemas.microsoft.com/office/drawing/2014/main" id="{404F4AD0-0D9E-4501-A93E-8BEECAD48F56}"/>
              </a:ext>
            </a:extLst>
          </p:cNvPr>
          <p:cNvSpPr>
            <a:spLocks noGrp="1"/>
          </p:cNvSpPr>
          <p:nvPr>
            <p:ph type="ftr" sz="quarter" idx="11"/>
          </p:nvPr>
        </p:nvSpPr>
        <p:spPr/>
        <p:txBody>
          <a:bodyPr/>
          <a:lstStyle/>
          <a:p>
            <a:endParaRPr lang="en-AU" dirty="0"/>
          </a:p>
        </p:txBody>
      </p:sp>
      <p:sp>
        <p:nvSpPr>
          <p:cNvPr id="12" name="Slide Number Placeholder 11">
            <a:extLst>
              <a:ext uri="{FF2B5EF4-FFF2-40B4-BE49-F238E27FC236}">
                <a16:creationId xmlns:a16="http://schemas.microsoft.com/office/drawing/2014/main" id="{FF33949D-BD31-4C09-AAAE-68427118F28D}"/>
              </a:ext>
            </a:extLst>
          </p:cNvPr>
          <p:cNvSpPr>
            <a:spLocks noGrp="1"/>
          </p:cNvSpPr>
          <p:nvPr>
            <p:ph type="sldNum" sz="quarter" idx="12"/>
          </p:nvPr>
        </p:nvSpPr>
        <p:spPr/>
        <p:txBody>
          <a:bodyPr/>
          <a:lstStyle/>
          <a:p>
            <a:pPr algn="ctr"/>
            <a:r>
              <a:rPr lang="en-AU"/>
              <a:t>PAGE </a:t>
            </a:r>
            <a:fld id="{C41F1FE6-10B8-41C4-9D92-102C0965298D}" type="slidenum">
              <a:rPr lang="en-AU" smtClean="0"/>
              <a:t>4</a:t>
            </a:fld>
            <a:endParaRPr lang="en-AU" dirty="0"/>
          </a:p>
        </p:txBody>
      </p:sp>
      <p:sp>
        <p:nvSpPr>
          <p:cNvPr id="4" name="TextBox 3">
            <a:extLst>
              <a:ext uri="{FF2B5EF4-FFF2-40B4-BE49-F238E27FC236}">
                <a16:creationId xmlns:a16="http://schemas.microsoft.com/office/drawing/2014/main" id="{E7F0ABC1-F4F4-2857-BC00-7703490BA87D}"/>
              </a:ext>
            </a:extLst>
          </p:cNvPr>
          <p:cNvSpPr txBox="1"/>
          <p:nvPr/>
        </p:nvSpPr>
        <p:spPr>
          <a:xfrm>
            <a:off x="911424" y="5096584"/>
            <a:ext cx="3360373" cy="349702"/>
          </a:xfrm>
          <a:prstGeom prst="rect">
            <a:avLst/>
          </a:prstGeom>
          <a:noFill/>
        </p:spPr>
        <p:txBody>
          <a:bodyPr wrap="square" lIns="72000" tIns="36000" rIns="72000" bIns="36000" rtlCol="0">
            <a:spAutoFit/>
          </a:bodyPr>
          <a:lstStyle/>
          <a:p>
            <a:pPr algn="l"/>
            <a:r>
              <a:rPr lang="en-AU" sz="1800" dirty="0"/>
              <a:t>Prior to guarding installation </a:t>
            </a:r>
          </a:p>
        </p:txBody>
      </p:sp>
      <p:pic>
        <p:nvPicPr>
          <p:cNvPr id="6" name="Picture 5" descr="A machine with a blue and black cover&#10;&#10;Description automatically generated with medium confidence">
            <a:extLst>
              <a:ext uri="{FF2B5EF4-FFF2-40B4-BE49-F238E27FC236}">
                <a16:creationId xmlns:a16="http://schemas.microsoft.com/office/drawing/2014/main" id="{259873B0-D3A9-48DA-0C8D-D71C3C233D3D}"/>
              </a:ext>
            </a:extLst>
          </p:cNvPr>
          <p:cNvPicPr>
            <a:picLocks noChangeAspect="1"/>
          </p:cNvPicPr>
          <p:nvPr/>
        </p:nvPicPr>
        <p:blipFill>
          <a:blip r:embed="rId4"/>
          <a:stretch>
            <a:fillRect/>
          </a:stretch>
        </p:blipFill>
        <p:spPr>
          <a:xfrm>
            <a:off x="5519936" y="1340768"/>
            <a:ext cx="5040560" cy="3780420"/>
          </a:xfrm>
          <a:prstGeom prst="rect">
            <a:avLst/>
          </a:prstGeom>
        </p:spPr>
      </p:pic>
      <p:sp>
        <p:nvSpPr>
          <p:cNvPr id="7" name="TextBox 6">
            <a:extLst>
              <a:ext uri="{FF2B5EF4-FFF2-40B4-BE49-F238E27FC236}">
                <a16:creationId xmlns:a16="http://schemas.microsoft.com/office/drawing/2014/main" id="{A9976556-9106-9026-4CA2-0B94D248C1AB}"/>
              </a:ext>
            </a:extLst>
          </p:cNvPr>
          <p:cNvSpPr txBox="1"/>
          <p:nvPr/>
        </p:nvSpPr>
        <p:spPr>
          <a:xfrm>
            <a:off x="6744072" y="5059741"/>
            <a:ext cx="4608512" cy="349702"/>
          </a:xfrm>
          <a:prstGeom prst="rect">
            <a:avLst/>
          </a:prstGeom>
          <a:noFill/>
        </p:spPr>
        <p:txBody>
          <a:bodyPr wrap="square" lIns="72000" tIns="36000" rIns="72000" bIns="36000" rtlCol="0">
            <a:spAutoFit/>
          </a:bodyPr>
          <a:lstStyle/>
          <a:p>
            <a:pPr algn="l"/>
            <a:r>
              <a:rPr lang="en-AU" sz="1800" dirty="0"/>
              <a:t>Post guarding installation </a:t>
            </a:r>
          </a:p>
        </p:txBody>
      </p:sp>
    </p:spTree>
    <p:extLst>
      <p:ext uri="{BB962C8B-B14F-4D97-AF65-F5344CB8AC3E}">
        <p14:creationId xmlns:p14="http://schemas.microsoft.com/office/powerpoint/2010/main" val="155094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BCF2-AFC8-2940-A369-DE5276CC05DB}"/>
              </a:ext>
            </a:extLst>
          </p:cNvPr>
          <p:cNvSpPr>
            <a:spLocks noGrp="1"/>
          </p:cNvSpPr>
          <p:nvPr>
            <p:ph type="title"/>
          </p:nvPr>
        </p:nvSpPr>
        <p:spPr>
          <a:xfrm>
            <a:off x="695400" y="127567"/>
            <a:ext cx="10801200" cy="647701"/>
          </a:xfrm>
        </p:spPr>
        <p:txBody>
          <a:bodyPr/>
          <a:lstStyle/>
          <a:p>
            <a:r>
              <a:rPr lang="en-US" dirty="0"/>
              <a:t>Prosecution against Mackay Sugar under the WHS Act</a:t>
            </a:r>
            <a:endParaRPr lang="en-AU" dirty="0"/>
          </a:p>
        </p:txBody>
      </p:sp>
      <p:sp>
        <p:nvSpPr>
          <p:cNvPr id="3" name="Content Placeholder 2">
            <a:extLst>
              <a:ext uri="{FF2B5EF4-FFF2-40B4-BE49-F238E27FC236}">
                <a16:creationId xmlns:a16="http://schemas.microsoft.com/office/drawing/2014/main" id="{254706EB-EF1D-A953-4F66-203D16F4AEB6}"/>
              </a:ext>
            </a:extLst>
          </p:cNvPr>
          <p:cNvSpPr>
            <a:spLocks noGrp="1"/>
          </p:cNvSpPr>
          <p:nvPr>
            <p:ph idx="1"/>
          </p:nvPr>
        </p:nvSpPr>
        <p:spPr>
          <a:xfrm>
            <a:off x="551384" y="980728"/>
            <a:ext cx="10801200" cy="4607150"/>
          </a:xfrm>
        </p:spPr>
        <p:txBody>
          <a:bodyPr/>
          <a:lstStyle/>
          <a:p>
            <a:pPr marL="0" indent="0">
              <a:buNone/>
            </a:pPr>
            <a:r>
              <a:rPr lang="en-AU" sz="1600" dirty="0">
                <a:latin typeface="Calibri" panose="020F0502020204030204" pitchFamily="34" charset="0"/>
                <a:ea typeface="Aptos" panose="020B0004020202020204" pitchFamily="34" charset="0"/>
                <a:cs typeface="Calibri" panose="020F0502020204030204" pitchFamily="34" charset="0"/>
              </a:rPr>
              <a:t>Charges were </a:t>
            </a:r>
            <a:r>
              <a:rPr lang="en-AU" sz="1600" dirty="0">
                <a:effectLst/>
                <a:latin typeface="Calibri" panose="020F0502020204030204" pitchFamily="34" charset="0"/>
                <a:ea typeface="Aptos" panose="020B0004020202020204" pitchFamily="34" charset="0"/>
                <a:cs typeface="Calibri" panose="020F0502020204030204" pitchFamily="34" charset="0"/>
              </a:rPr>
              <a:t>laid against the company alleging a continuing breach of the </a:t>
            </a:r>
            <a:r>
              <a:rPr lang="en-AU" sz="1600" i="1" dirty="0">
                <a:effectLst/>
                <a:latin typeface="Calibri" panose="020F0502020204030204" pitchFamily="34" charset="0"/>
                <a:ea typeface="Aptos" panose="020B0004020202020204" pitchFamily="34" charset="0"/>
                <a:cs typeface="Calibri" panose="020F0502020204030204" pitchFamily="34" charset="0"/>
              </a:rPr>
              <a:t>Work Health and Safety Act </a:t>
            </a:r>
            <a:r>
              <a:rPr lang="en-AU" sz="1600" dirty="0">
                <a:effectLst/>
                <a:latin typeface="Calibri" panose="020F0502020204030204" pitchFamily="34" charset="0"/>
                <a:ea typeface="Aptos" panose="020B0004020202020204" pitchFamily="34" charset="0"/>
                <a:cs typeface="Calibri" panose="020F0502020204030204" pitchFamily="34" charset="0"/>
              </a:rPr>
              <a:t>2011 (Qld) between 1 March 2020 and 2 September 2021.</a:t>
            </a:r>
          </a:p>
          <a:p>
            <a:pPr marL="0" indent="0">
              <a:buNone/>
            </a:pPr>
            <a:r>
              <a:rPr lang="en-AU" sz="1600" dirty="0">
                <a:latin typeface="Calibri" panose="020F0502020204030204" pitchFamily="34" charset="0"/>
                <a:cs typeface="Calibri" panose="020F0502020204030204" pitchFamily="34" charset="0"/>
              </a:rPr>
              <a:t>Mackay Sugar engaged Herbert Smith Freehills (HSF) on our behalf to initiate an application for an </a:t>
            </a:r>
            <a:r>
              <a:rPr lang="en-AU" sz="1600" dirty="0" err="1">
                <a:latin typeface="Calibri" panose="020F0502020204030204" pitchFamily="34" charset="0"/>
                <a:cs typeface="Calibri" panose="020F0502020204030204" pitchFamily="34" charset="0"/>
              </a:rPr>
              <a:t>Enforcable</a:t>
            </a:r>
            <a:r>
              <a:rPr lang="en-AU" sz="1600" dirty="0">
                <a:latin typeface="Calibri" panose="020F0502020204030204" pitchFamily="34" charset="0"/>
                <a:cs typeface="Calibri" panose="020F0502020204030204" pitchFamily="34" charset="0"/>
              </a:rPr>
              <a:t> Undertaking.</a:t>
            </a:r>
          </a:p>
          <a:p>
            <a:pPr marL="0" indent="0">
              <a:buNone/>
            </a:pPr>
            <a:r>
              <a:rPr lang="en-AU" sz="1600" b="1" dirty="0">
                <a:latin typeface="Calibri" panose="020F0502020204030204" pitchFamily="34" charset="0"/>
                <a:cs typeface="Calibri" panose="020F0502020204030204" pitchFamily="34" charset="0"/>
              </a:rPr>
              <a:t>What is an Enforceable Undertaking: </a:t>
            </a:r>
          </a:p>
          <a:p>
            <a:pPr marL="0" indent="0">
              <a:buNone/>
            </a:pPr>
            <a:r>
              <a:rPr lang="en-US" sz="1600" b="0" i="0" dirty="0">
                <a:solidFill>
                  <a:srgbClr val="202020"/>
                </a:solidFill>
                <a:effectLst/>
                <a:latin typeface="Calibri" panose="020F0502020204030204" pitchFamily="34" charset="0"/>
                <a:cs typeface="Calibri" panose="020F0502020204030204" pitchFamily="34" charset="0"/>
              </a:rPr>
              <a:t>An enforceable undertaking (EU) is an alternative to a court-imposed sanction, such as a fine, for an alleged contravention of the </a:t>
            </a:r>
            <a:r>
              <a:rPr lang="en-US" sz="1600" b="0" i="1" dirty="0">
                <a:solidFill>
                  <a:srgbClr val="202020"/>
                </a:solidFill>
                <a:effectLst/>
                <a:latin typeface="Calibri" panose="020F0502020204030204" pitchFamily="34" charset="0"/>
                <a:cs typeface="Calibri" panose="020F0502020204030204" pitchFamily="34" charset="0"/>
              </a:rPr>
              <a:t>Work Health and Safety Act 2011</a:t>
            </a:r>
            <a:r>
              <a:rPr lang="en-US" sz="1600" b="0" i="0" dirty="0">
                <a:solidFill>
                  <a:srgbClr val="202020"/>
                </a:solidFill>
                <a:effectLst/>
                <a:latin typeface="Calibri" panose="020F0502020204030204" pitchFamily="34" charset="0"/>
                <a:cs typeface="Calibri" panose="020F0502020204030204" pitchFamily="34" charset="0"/>
              </a:rPr>
              <a:t>, </a:t>
            </a:r>
            <a:r>
              <a:rPr lang="en-US" sz="1600" b="0" i="1" dirty="0">
                <a:solidFill>
                  <a:srgbClr val="202020"/>
                </a:solidFill>
                <a:effectLst/>
                <a:latin typeface="Calibri" panose="020F0502020204030204" pitchFamily="34" charset="0"/>
                <a:cs typeface="Calibri" panose="020F0502020204030204" pitchFamily="34" charset="0"/>
              </a:rPr>
              <a:t>Safety in Recreational Water Activities Act 2011</a:t>
            </a:r>
            <a:r>
              <a:rPr lang="en-US" sz="1600" b="0" i="0" dirty="0">
                <a:solidFill>
                  <a:srgbClr val="202020"/>
                </a:solidFill>
                <a:effectLst/>
                <a:latin typeface="Calibri" panose="020F0502020204030204" pitchFamily="34" charset="0"/>
                <a:cs typeface="Calibri" panose="020F0502020204030204" pitchFamily="34" charset="0"/>
              </a:rPr>
              <a:t> and the </a:t>
            </a:r>
            <a:r>
              <a:rPr lang="en-US" sz="1600" b="0" i="1" dirty="0">
                <a:solidFill>
                  <a:srgbClr val="202020"/>
                </a:solidFill>
                <a:effectLst/>
                <a:latin typeface="Calibri" panose="020F0502020204030204" pitchFamily="34" charset="0"/>
                <a:cs typeface="Calibri" panose="020F0502020204030204" pitchFamily="34" charset="0"/>
              </a:rPr>
              <a:t>Electrical Safety Act 2002</a:t>
            </a:r>
            <a:r>
              <a:rPr lang="en-US" sz="1600" b="0" i="0" dirty="0">
                <a:solidFill>
                  <a:srgbClr val="202020"/>
                </a:solidFill>
                <a:effectLst/>
                <a:latin typeface="Calibri" panose="020F0502020204030204" pitchFamily="34" charset="0"/>
                <a:cs typeface="Calibri" panose="020F0502020204030204" pitchFamily="34" charset="0"/>
              </a:rPr>
              <a:t> (the safety Acts).</a:t>
            </a:r>
          </a:p>
          <a:p>
            <a:pPr>
              <a:buFont typeface="Arial" panose="020B0604020202020204" pitchFamily="34" charset="0"/>
              <a:buChar char="•"/>
            </a:pPr>
            <a:r>
              <a:rPr lang="en-US" sz="1600" dirty="0">
                <a:latin typeface="Calibri" panose="020F0502020204030204" pitchFamily="34" charset="0"/>
                <a:cs typeface="Calibri" panose="020F0502020204030204" pitchFamily="34" charset="0"/>
              </a:rPr>
              <a:t>A commitment by the person to disseminate information about this undertaking to workers, and other relevant parties</a:t>
            </a:r>
          </a:p>
          <a:p>
            <a:pPr>
              <a:buFont typeface="Arial" panose="020B0604020202020204" pitchFamily="34" charset="0"/>
              <a:buChar char="•"/>
            </a:pPr>
            <a:r>
              <a:rPr lang="en-US" sz="1600" dirty="0">
                <a:latin typeface="Calibri" panose="020F0502020204030204" pitchFamily="34" charset="0"/>
                <a:cs typeface="Calibri" panose="020F0502020204030204" pitchFamily="34" charset="0"/>
              </a:rPr>
              <a:t>Activities to be undertaken to promote the objects of the safety Acts that will deliver benefits for workers/others</a:t>
            </a:r>
          </a:p>
          <a:p>
            <a:pPr>
              <a:buFont typeface="Arial" panose="020B0604020202020204" pitchFamily="34" charset="0"/>
              <a:buChar char="•"/>
            </a:pPr>
            <a:r>
              <a:rPr lang="en-US" sz="1600" dirty="0">
                <a:latin typeface="Calibri" panose="020F0502020204030204" pitchFamily="34" charset="0"/>
                <a:cs typeface="Calibri" panose="020F0502020204030204" pitchFamily="34" charset="0"/>
              </a:rPr>
              <a:t>Activities to be undertaken to promote the objects of the safety Acts that will deliver benefits for industry</a:t>
            </a:r>
          </a:p>
          <a:p>
            <a:pPr>
              <a:buFont typeface="Arial" panose="020B0604020202020204" pitchFamily="34" charset="0"/>
              <a:buChar char="•"/>
            </a:pPr>
            <a:r>
              <a:rPr lang="en-US" sz="1600" dirty="0">
                <a:latin typeface="Calibri" panose="020F0502020204030204" pitchFamily="34" charset="0"/>
                <a:cs typeface="Calibri" panose="020F0502020204030204" pitchFamily="34" charset="0"/>
              </a:rPr>
              <a:t>Activities to be undertaken to promote the objects of the safety Acts that will deliver benefits for community</a:t>
            </a:r>
            <a:endParaRPr lang="en-US" sz="1600" dirty="0">
              <a:solidFill>
                <a:srgbClr val="202020"/>
              </a:solidFill>
              <a:latin typeface="Calibri" panose="020F0502020204030204" pitchFamily="34" charset="0"/>
              <a:cs typeface="Calibri" panose="020F0502020204030204" pitchFamily="34" charset="0"/>
            </a:endParaRPr>
          </a:p>
          <a:p>
            <a:pPr marL="0" indent="0">
              <a:buNone/>
            </a:pPr>
            <a:endParaRPr lang="en-AU" dirty="0">
              <a:latin typeface="Calibri" panose="020F0502020204030204" pitchFamily="34" charset="0"/>
              <a:cs typeface="Calibri" panose="020F0502020204030204" pitchFamily="34" charset="0"/>
            </a:endParaRPr>
          </a:p>
          <a:p>
            <a:pPr marL="0" indent="0">
              <a:buNone/>
            </a:pPr>
            <a:r>
              <a:rPr lang="en-AU" dirty="0">
                <a:latin typeface="Calibri" panose="020F0502020204030204" pitchFamily="34" charset="0"/>
                <a:cs typeface="Calibri" panose="020F0502020204030204" pitchFamily="34" charset="0"/>
              </a:rPr>
              <a:t>An EU is not an admission of guilt </a:t>
            </a:r>
          </a:p>
        </p:txBody>
      </p:sp>
      <p:sp>
        <p:nvSpPr>
          <p:cNvPr id="4" name="Date Placeholder 3">
            <a:extLst>
              <a:ext uri="{FF2B5EF4-FFF2-40B4-BE49-F238E27FC236}">
                <a16:creationId xmlns:a16="http://schemas.microsoft.com/office/drawing/2014/main" id="{1F9E742B-B855-1804-1C51-F59B2ABE2807}"/>
              </a:ext>
            </a:extLst>
          </p:cNvPr>
          <p:cNvSpPr>
            <a:spLocks noGrp="1"/>
          </p:cNvSpPr>
          <p:nvPr>
            <p:ph type="dt" sz="half" idx="10"/>
          </p:nvPr>
        </p:nvSpPr>
        <p:spPr/>
        <p:txBody>
          <a:bodyPr/>
          <a:lstStyle/>
          <a:p>
            <a:endParaRPr lang="de-DE" dirty="0"/>
          </a:p>
        </p:txBody>
      </p:sp>
      <p:sp>
        <p:nvSpPr>
          <p:cNvPr id="5" name="Footer Placeholder 4">
            <a:extLst>
              <a:ext uri="{FF2B5EF4-FFF2-40B4-BE49-F238E27FC236}">
                <a16:creationId xmlns:a16="http://schemas.microsoft.com/office/drawing/2014/main" id="{FA6FE4C0-E011-7A96-47A7-CA3E147D05C8}"/>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FA555CC-616B-CB0D-1F3A-DC8817FC0286}"/>
              </a:ext>
            </a:extLst>
          </p:cNvPr>
          <p:cNvSpPr>
            <a:spLocks noGrp="1"/>
          </p:cNvSpPr>
          <p:nvPr>
            <p:ph type="sldNum" sz="quarter" idx="12"/>
          </p:nvPr>
        </p:nvSpPr>
        <p:spPr/>
        <p:txBody>
          <a:bodyPr/>
          <a:lstStyle/>
          <a:p>
            <a:r>
              <a:rPr lang="en-AU"/>
              <a:t>PAGE </a:t>
            </a:r>
            <a:fld id="{6C9B45B9-0ED7-4F5A-AA1D-AA3D170B097D}" type="slidenum">
              <a:rPr lang="en-AU" smtClean="0"/>
              <a:pPr/>
              <a:t>5</a:t>
            </a:fld>
            <a:endParaRPr lang="en-AU" dirty="0"/>
          </a:p>
        </p:txBody>
      </p:sp>
    </p:spTree>
    <p:extLst>
      <p:ext uri="{BB962C8B-B14F-4D97-AF65-F5344CB8AC3E}">
        <p14:creationId xmlns:p14="http://schemas.microsoft.com/office/powerpoint/2010/main" val="273990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11F6-33F0-300B-686D-58C9E2D3EC95}"/>
              </a:ext>
            </a:extLst>
          </p:cNvPr>
          <p:cNvSpPr>
            <a:spLocks noGrp="1"/>
          </p:cNvSpPr>
          <p:nvPr>
            <p:ph type="title"/>
          </p:nvPr>
        </p:nvSpPr>
        <p:spPr/>
        <p:txBody>
          <a:bodyPr/>
          <a:lstStyle/>
          <a:p>
            <a:r>
              <a:rPr lang="en-AU" dirty="0"/>
              <a:t>MSL process and working with EU unit </a:t>
            </a:r>
          </a:p>
        </p:txBody>
      </p:sp>
      <p:sp>
        <p:nvSpPr>
          <p:cNvPr id="3" name="Content Placeholder 2">
            <a:extLst>
              <a:ext uri="{FF2B5EF4-FFF2-40B4-BE49-F238E27FC236}">
                <a16:creationId xmlns:a16="http://schemas.microsoft.com/office/drawing/2014/main" id="{063C3EB4-35C4-BBD5-5987-3851E7791129}"/>
              </a:ext>
            </a:extLst>
          </p:cNvPr>
          <p:cNvSpPr>
            <a:spLocks noGrp="1"/>
          </p:cNvSpPr>
          <p:nvPr>
            <p:ph idx="1"/>
          </p:nvPr>
        </p:nvSpPr>
        <p:spPr>
          <a:xfrm>
            <a:off x="353082" y="1268760"/>
            <a:ext cx="11136600" cy="4607150"/>
          </a:xfrm>
        </p:spPr>
        <p:txBody>
          <a:bodyPr/>
          <a:lstStyle/>
          <a:p>
            <a:pPr>
              <a:buFont typeface="Arial" panose="020B0604020202020204" pitchFamily="34" charset="0"/>
              <a:buChar char="•"/>
            </a:pPr>
            <a:r>
              <a:rPr lang="en-AU" dirty="0">
                <a:latin typeface="Calibri" panose="020F0502020204030204" pitchFamily="34" charset="0"/>
                <a:cs typeface="Calibri" panose="020F0502020204030204" pitchFamily="34" charset="0"/>
              </a:rPr>
              <a:t>Overall positive engagements with the </a:t>
            </a:r>
            <a:r>
              <a:rPr lang="en-US" dirty="0">
                <a:latin typeface="Calibri" panose="020F0502020204030204" pitchFamily="34" charset="0"/>
                <a:cs typeface="Calibri" panose="020F0502020204030204" pitchFamily="34" charset="0"/>
              </a:rPr>
              <a:t>Enforceable Undertakings Unit advisory service, Office of Industrial Relations</a:t>
            </a:r>
          </a:p>
          <a:p>
            <a:pPr>
              <a:buFont typeface="Arial" panose="020B0604020202020204" pitchFamily="34" charset="0"/>
              <a:buChar char="•"/>
            </a:pPr>
            <a:r>
              <a:rPr lang="en-US" b="0" i="0" dirty="0">
                <a:solidFill>
                  <a:srgbClr val="202020"/>
                </a:solidFill>
                <a:effectLst/>
                <a:latin typeface="Calibri" panose="020F0502020204030204" pitchFamily="34" charset="0"/>
                <a:cs typeface="Calibri" panose="020F0502020204030204" pitchFamily="34" charset="0"/>
              </a:rPr>
              <a:t>The advisory service will not give you initiatives for the EU however they will provide guidance on how to build on your ideas to increase your chances of the EU being accepted. </a:t>
            </a:r>
          </a:p>
          <a:p>
            <a:pPr>
              <a:buFont typeface="Arial" panose="020B0604020202020204" pitchFamily="34" charset="0"/>
              <a:buChar char="•"/>
            </a:pPr>
            <a:r>
              <a:rPr lang="en-US" dirty="0">
                <a:solidFill>
                  <a:srgbClr val="202020"/>
                </a:solidFill>
                <a:latin typeface="Calibri" panose="020F0502020204030204" pitchFamily="34" charset="0"/>
                <a:cs typeface="Calibri" panose="020F0502020204030204" pitchFamily="34" charset="0"/>
              </a:rPr>
              <a:t>Mackay Sugar submitted multiple draft EU for feedback – Feedback was direct but helpful in building initiatives, feedback was received from multiple people within the EU team and broader OIR teams.</a:t>
            </a:r>
          </a:p>
          <a:p>
            <a:pPr>
              <a:buFont typeface="Arial" panose="020B0604020202020204" pitchFamily="34" charset="0"/>
              <a:buChar char="•"/>
            </a:pPr>
            <a:endParaRPr lang="en-US" dirty="0">
              <a:solidFill>
                <a:srgbClr val="202020"/>
              </a:solidFill>
              <a:latin typeface="Calibri" panose="020F0502020204030204" pitchFamily="34" charset="0"/>
              <a:cs typeface="Calibri" panose="020F0502020204030204" pitchFamily="34" charset="0"/>
            </a:endParaRPr>
          </a:p>
          <a:p>
            <a:pPr marL="0" indent="0">
              <a:buNone/>
            </a:pPr>
            <a:r>
              <a:rPr lang="en-US" dirty="0">
                <a:solidFill>
                  <a:srgbClr val="202020"/>
                </a:solidFill>
                <a:latin typeface="Calibri" panose="020F0502020204030204" pitchFamily="34" charset="0"/>
                <a:cs typeface="Calibri" panose="020F0502020204030204" pitchFamily="34" charset="0"/>
              </a:rPr>
              <a:t>Overall, after reviewing the final draft for submission, it was decided to withdraw from the EU process due to substantial amount of work currently in place to rectify aspects of the EU. OIR outlined risk regarding MSL compliance history with enforcement actions dating back to early 2000.</a:t>
            </a:r>
          </a:p>
          <a:p>
            <a:pPr>
              <a:buFont typeface="Arial" panose="020B0604020202020204" pitchFamily="34" charset="0"/>
              <a:buChar char="•"/>
            </a:pPr>
            <a:endParaRPr lang="en-US" b="0" i="0" dirty="0">
              <a:solidFill>
                <a:srgbClr val="202020"/>
              </a:solidFill>
              <a:effectLst/>
              <a:latin typeface="Calibri" panose="020F0502020204030204" pitchFamily="34" charset="0"/>
              <a:cs typeface="Calibri" panose="020F0502020204030204" pitchFamily="34" charset="0"/>
            </a:endParaRPr>
          </a:p>
          <a:p>
            <a:pPr>
              <a:buFont typeface="Arial" panose="020B0604020202020204" pitchFamily="34" charset="0"/>
              <a:buChar char="•"/>
            </a:pPr>
            <a:endParaRPr lang="en-US" dirty="0"/>
          </a:p>
          <a:p>
            <a:pPr>
              <a:buFont typeface="Arial" panose="020B0604020202020204" pitchFamily="34" charset="0"/>
              <a:buChar char="•"/>
            </a:pPr>
            <a:endParaRPr lang="en-AU" dirty="0"/>
          </a:p>
        </p:txBody>
      </p:sp>
      <p:sp>
        <p:nvSpPr>
          <p:cNvPr id="4" name="Date Placeholder 3">
            <a:extLst>
              <a:ext uri="{FF2B5EF4-FFF2-40B4-BE49-F238E27FC236}">
                <a16:creationId xmlns:a16="http://schemas.microsoft.com/office/drawing/2014/main" id="{6A97CDB9-CC24-7C59-1480-76AF88F4BDEF}"/>
              </a:ext>
            </a:extLst>
          </p:cNvPr>
          <p:cNvSpPr>
            <a:spLocks noGrp="1"/>
          </p:cNvSpPr>
          <p:nvPr>
            <p:ph type="dt" sz="half" idx="10"/>
          </p:nvPr>
        </p:nvSpPr>
        <p:spPr/>
        <p:txBody>
          <a:bodyPr/>
          <a:lstStyle/>
          <a:p>
            <a:endParaRPr lang="de-DE" dirty="0"/>
          </a:p>
        </p:txBody>
      </p:sp>
      <p:sp>
        <p:nvSpPr>
          <p:cNvPr id="5" name="Footer Placeholder 4">
            <a:extLst>
              <a:ext uri="{FF2B5EF4-FFF2-40B4-BE49-F238E27FC236}">
                <a16:creationId xmlns:a16="http://schemas.microsoft.com/office/drawing/2014/main" id="{C2781D33-ECE7-9172-30D3-5130B5DFD49D}"/>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A0C30AEB-2A57-0415-3B5A-4D7362C711EF}"/>
              </a:ext>
            </a:extLst>
          </p:cNvPr>
          <p:cNvSpPr>
            <a:spLocks noGrp="1"/>
          </p:cNvSpPr>
          <p:nvPr>
            <p:ph type="sldNum" sz="quarter" idx="12"/>
          </p:nvPr>
        </p:nvSpPr>
        <p:spPr/>
        <p:txBody>
          <a:bodyPr/>
          <a:lstStyle/>
          <a:p>
            <a:r>
              <a:rPr lang="en-AU"/>
              <a:t>PAGE </a:t>
            </a:r>
            <a:fld id="{6C9B45B9-0ED7-4F5A-AA1D-AA3D170B097D}" type="slidenum">
              <a:rPr lang="en-AU" smtClean="0"/>
              <a:pPr/>
              <a:t>6</a:t>
            </a:fld>
            <a:endParaRPr lang="en-AU" dirty="0"/>
          </a:p>
        </p:txBody>
      </p:sp>
    </p:spTree>
    <p:extLst>
      <p:ext uri="{BB962C8B-B14F-4D97-AF65-F5344CB8AC3E}">
        <p14:creationId xmlns:p14="http://schemas.microsoft.com/office/powerpoint/2010/main" val="248862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DF555-83C4-8EA9-5CE0-7C1FC5B81CC7}"/>
              </a:ext>
            </a:extLst>
          </p:cNvPr>
          <p:cNvSpPr>
            <a:spLocks noGrp="1"/>
          </p:cNvSpPr>
          <p:nvPr>
            <p:ph type="title"/>
          </p:nvPr>
        </p:nvSpPr>
        <p:spPr/>
        <p:txBody>
          <a:bodyPr/>
          <a:lstStyle/>
          <a:p>
            <a:r>
              <a:rPr lang="en-AU" dirty="0"/>
              <a:t>Summary </a:t>
            </a:r>
          </a:p>
        </p:txBody>
      </p:sp>
      <p:sp>
        <p:nvSpPr>
          <p:cNvPr id="3" name="Content Placeholder 2">
            <a:extLst>
              <a:ext uri="{FF2B5EF4-FFF2-40B4-BE49-F238E27FC236}">
                <a16:creationId xmlns:a16="http://schemas.microsoft.com/office/drawing/2014/main" id="{740180BB-0EB0-075F-E2BB-D2DEE14C23C9}"/>
              </a:ext>
            </a:extLst>
          </p:cNvPr>
          <p:cNvSpPr>
            <a:spLocks noGrp="1"/>
          </p:cNvSpPr>
          <p:nvPr>
            <p:ph idx="1"/>
          </p:nvPr>
        </p:nvSpPr>
        <p:spPr>
          <a:xfrm>
            <a:off x="479376" y="1268760"/>
            <a:ext cx="10801200" cy="2382351"/>
          </a:xfrm>
        </p:spPr>
        <p:txBody>
          <a:bodyPr/>
          <a:lstStyle/>
          <a:p>
            <a:pPr>
              <a:buFont typeface="Arial" panose="020B0604020202020204" pitchFamily="34" charset="0"/>
              <a:buChar char="•"/>
            </a:pPr>
            <a:r>
              <a:rPr lang="en-AU" dirty="0"/>
              <a:t>Although MSL had a </a:t>
            </a:r>
            <a:r>
              <a:rPr lang="en-AU" b="1" dirty="0"/>
              <a:t>documented procedure </a:t>
            </a:r>
            <a:r>
              <a:rPr lang="en-AU" dirty="0"/>
              <a:t>for taking water samples via a syphon and not a pump, the procedure to utilise the syphon was not followed. </a:t>
            </a:r>
          </a:p>
          <a:p>
            <a:pPr>
              <a:buFont typeface="Arial" panose="020B0604020202020204" pitchFamily="34" charset="0"/>
              <a:buChar char="•"/>
            </a:pPr>
            <a:r>
              <a:rPr lang="en-AU" b="1" dirty="0"/>
              <a:t>Take Note </a:t>
            </a:r>
            <a:r>
              <a:rPr lang="en-AU" dirty="0"/>
              <a:t>- If an employee touches an item whether you own it or not, its deemed within your </a:t>
            </a:r>
            <a:r>
              <a:rPr lang="en-AU" dirty="0" err="1"/>
              <a:t>ownship</a:t>
            </a:r>
            <a:r>
              <a:rPr lang="en-AU" dirty="0"/>
              <a:t> and are required to maintain it accordingly.</a:t>
            </a:r>
          </a:p>
          <a:p>
            <a:pPr>
              <a:buFont typeface="Arial" panose="020B0604020202020204" pitchFamily="34" charset="0"/>
              <a:buChar char="•"/>
            </a:pPr>
            <a:r>
              <a:rPr lang="en-AU" dirty="0"/>
              <a:t>Review shared or grower owned equipment or infrastructure on your land or close to your operating areas.</a:t>
            </a:r>
          </a:p>
          <a:p>
            <a:pPr>
              <a:buFont typeface="Arial" panose="020B0604020202020204" pitchFamily="34" charset="0"/>
              <a:buChar char="•"/>
            </a:pPr>
            <a:r>
              <a:rPr lang="en-AU" dirty="0"/>
              <a:t>Verify in the field, any equipment or tooling being </a:t>
            </a:r>
            <a:r>
              <a:rPr lang="en-AU" dirty="0" err="1"/>
              <a:t>ustilised</a:t>
            </a:r>
            <a:r>
              <a:rPr lang="en-AU" dirty="0"/>
              <a:t> by your employees, especially in remote locations – the risk is high!</a:t>
            </a:r>
          </a:p>
          <a:p>
            <a:pPr marL="0" indent="0">
              <a:buNone/>
            </a:pPr>
            <a:r>
              <a:rPr lang="en-AU" dirty="0"/>
              <a:t>  </a:t>
            </a:r>
          </a:p>
          <a:p>
            <a:pPr marL="0" indent="0">
              <a:buNone/>
            </a:pPr>
            <a:endParaRPr lang="en-AU" dirty="0"/>
          </a:p>
        </p:txBody>
      </p:sp>
      <p:sp>
        <p:nvSpPr>
          <p:cNvPr id="4" name="Date Placeholder 3">
            <a:extLst>
              <a:ext uri="{FF2B5EF4-FFF2-40B4-BE49-F238E27FC236}">
                <a16:creationId xmlns:a16="http://schemas.microsoft.com/office/drawing/2014/main" id="{A8C86C29-C747-75B7-3BD7-5A5E5BEAC167}"/>
              </a:ext>
            </a:extLst>
          </p:cNvPr>
          <p:cNvSpPr>
            <a:spLocks noGrp="1"/>
          </p:cNvSpPr>
          <p:nvPr>
            <p:ph type="dt" sz="half" idx="10"/>
          </p:nvPr>
        </p:nvSpPr>
        <p:spPr/>
        <p:txBody>
          <a:bodyPr/>
          <a:lstStyle/>
          <a:p>
            <a:endParaRPr lang="de-DE" dirty="0"/>
          </a:p>
        </p:txBody>
      </p:sp>
      <p:sp>
        <p:nvSpPr>
          <p:cNvPr id="5" name="Footer Placeholder 4">
            <a:extLst>
              <a:ext uri="{FF2B5EF4-FFF2-40B4-BE49-F238E27FC236}">
                <a16:creationId xmlns:a16="http://schemas.microsoft.com/office/drawing/2014/main" id="{5BAAA66D-D64F-A7C5-5739-641C578A85E9}"/>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0B40DC52-F721-E3C1-D037-AAF31C823CF8}"/>
              </a:ext>
            </a:extLst>
          </p:cNvPr>
          <p:cNvSpPr>
            <a:spLocks noGrp="1"/>
          </p:cNvSpPr>
          <p:nvPr>
            <p:ph type="sldNum" sz="quarter" idx="12"/>
          </p:nvPr>
        </p:nvSpPr>
        <p:spPr/>
        <p:txBody>
          <a:bodyPr/>
          <a:lstStyle/>
          <a:p>
            <a:r>
              <a:rPr lang="en-AU"/>
              <a:t>PAGE </a:t>
            </a:r>
            <a:fld id="{6C9B45B9-0ED7-4F5A-AA1D-AA3D170B097D}" type="slidenum">
              <a:rPr lang="en-AU" smtClean="0"/>
              <a:pPr/>
              <a:t>7</a:t>
            </a:fld>
            <a:endParaRPr lang="en-AU" dirty="0"/>
          </a:p>
        </p:txBody>
      </p:sp>
    </p:spTree>
    <p:extLst>
      <p:ext uri="{BB962C8B-B14F-4D97-AF65-F5344CB8AC3E}">
        <p14:creationId xmlns:p14="http://schemas.microsoft.com/office/powerpoint/2010/main" val="1453063641"/>
      </p:ext>
    </p:extLst>
  </p:cSld>
  <p:clrMapOvr>
    <a:masterClrMapping/>
  </p:clrMapOvr>
</p:sld>
</file>

<file path=ppt/theme/theme1.xml><?xml version="1.0" encoding="utf-8"?>
<a:theme xmlns:a="http://schemas.openxmlformats.org/drawingml/2006/main" name="Nordzucker Presentation Template">
  <a:themeElements>
    <a:clrScheme name="Nordzucker_colors">
      <a:dk1>
        <a:sysClr val="windowText" lastClr="000000"/>
      </a:dk1>
      <a:lt1>
        <a:sysClr val="window" lastClr="FFFFFF"/>
      </a:lt1>
      <a:dk2>
        <a:srgbClr val="00223C"/>
      </a:dk2>
      <a:lt2>
        <a:srgbClr val="7D8080"/>
      </a:lt2>
      <a:accent1>
        <a:srgbClr val="004798"/>
      </a:accent1>
      <a:accent2>
        <a:srgbClr val="007EC3"/>
      </a:accent2>
      <a:accent3>
        <a:srgbClr val="99BAE3"/>
      </a:accent3>
      <a:accent4>
        <a:srgbClr val="97C13B"/>
      </a:accent4>
      <a:accent5>
        <a:srgbClr val="158600"/>
      </a:accent5>
      <a:accent6>
        <a:srgbClr val="995538"/>
      </a:accent6>
      <a:hlink>
        <a:srgbClr val="004798"/>
      </a:hlink>
      <a:folHlink>
        <a:srgbClr val="7D8080"/>
      </a:folHlink>
    </a:clrScheme>
    <a:fontScheme name="Nordzucker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36000" rIns="72000" bIns="36000" rtlCol="0">
        <a:spAutoFit/>
      </a:bodyPr>
      <a:lstStyle>
        <a:defPPr algn="l">
          <a:defRPr sz="1800" dirty="0" smtClean="0"/>
        </a:defPPr>
      </a:lstStyle>
    </a:txDef>
  </a:objectDefaults>
  <a:extraClrSchemeLst/>
  <a:custClrLst>
    <a:custClr name="RGB 101/044/047">
      <a:srgbClr val="652C2F"/>
    </a:custClr>
    <a:custClr name="RGB 202/157/090">
      <a:srgbClr val="CA9D5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GB 064/091/075">
      <a:srgbClr val="405B4B"/>
    </a:custClr>
    <a:custClr name="RGB 188/183/165">
      <a:srgbClr val="BCB7A5"/>
    </a:custClr>
    <a:custClr name="RGB 192/192/192">
      <a:srgbClr val="C0C0C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GB 000/034/060">
      <a:srgbClr val="00223C"/>
    </a:custClr>
    <a:custClr name="RGB 239/124/000">
      <a:srgbClr val="EF7C0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NordzuckerPresentationTemplate_Mackay_Sugar.potx" id="{6F83B5D6-D0E0-4BFC-9522-B6E695F61DC9}" vid="{7C47DB2D-4160-40C7-9EA9-8A84BA61288D}"/>
    </a:ext>
  </a:extLst>
</a:theme>
</file>

<file path=ppt/theme/theme2.xml><?xml version="1.0" encoding="utf-8"?>
<a:theme xmlns:a="http://schemas.openxmlformats.org/drawingml/2006/main" name="Office Theme">
  <a:themeElements>
    <a:clrScheme name="Nordzucker_colors">
      <a:dk1>
        <a:sysClr val="windowText" lastClr="000000"/>
      </a:dk1>
      <a:lt1>
        <a:sysClr val="window" lastClr="FFFFFF"/>
      </a:lt1>
      <a:dk2>
        <a:srgbClr val="00223C"/>
      </a:dk2>
      <a:lt2>
        <a:srgbClr val="7D8080"/>
      </a:lt2>
      <a:accent1>
        <a:srgbClr val="004798"/>
      </a:accent1>
      <a:accent2>
        <a:srgbClr val="007EC3"/>
      </a:accent2>
      <a:accent3>
        <a:srgbClr val="99BAE3"/>
      </a:accent3>
      <a:accent4>
        <a:srgbClr val="97C13B"/>
      </a:accent4>
      <a:accent5>
        <a:srgbClr val="158600"/>
      </a:accent5>
      <a:accent6>
        <a:srgbClr val="995538"/>
      </a:accent6>
      <a:hlink>
        <a:srgbClr val="004798"/>
      </a:hlink>
      <a:folHlink>
        <a:srgbClr val="7D8080"/>
      </a:folHlink>
    </a:clrScheme>
    <a:fontScheme name="Nordzucker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GB 101/044/047">
      <a:srgbClr val="652C2F"/>
    </a:custClr>
    <a:custClr name="RGB 202/157/090">
      <a:srgbClr val="CA9D5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GB 064/091/075">
      <a:srgbClr val="405B4B"/>
    </a:custClr>
    <a:custClr name="RGB 188/183/165">
      <a:srgbClr val="BCB7A5"/>
    </a:custClr>
    <a:custClr name="RGB 192/192/192">
      <a:srgbClr val="C0C0C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GB 000/034/060">
      <a:srgbClr val="00223C"/>
    </a:custClr>
    <a:custClr name="RGB 239/124/000">
      <a:srgbClr val="EF7C0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ordzucker_colors">
      <a:dk1>
        <a:sysClr val="windowText" lastClr="000000"/>
      </a:dk1>
      <a:lt1>
        <a:sysClr val="window" lastClr="FFFFFF"/>
      </a:lt1>
      <a:dk2>
        <a:srgbClr val="00223C"/>
      </a:dk2>
      <a:lt2>
        <a:srgbClr val="7D8080"/>
      </a:lt2>
      <a:accent1>
        <a:srgbClr val="004798"/>
      </a:accent1>
      <a:accent2>
        <a:srgbClr val="007EC3"/>
      </a:accent2>
      <a:accent3>
        <a:srgbClr val="99BAE3"/>
      </a:accent3>
      <a:accent4>
        <a:srgbClr val="97C13B"/>
      </a:accent4>
      <a:accent5>
        <a:srgbClr val="158600"/>
      </a:accent5>
      <a:accent6>
        <a:srgbClr val="995538"/>
      </a:accent6>
      <a:hlink>
        <a:srgbClr val="004798"/>
      </a:hlink>
      <a:folHlink>
        <a:srgbClr val="7D8080"/>
      </a:folHlink>
    </a:clrScheme>
    <a:fontScheme name="Nordzucker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GB 101/044/047">
      <a:srgbClr val="652C2F"/>
    </a:custClr>
    <a:custClr name="RGB 202/157/090">
      <a:srgbClr val="CA9D5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GB 064/091/075">
      <a:srgbClr val="405B4B"/>
    </a:custClr>
    <a:custClr name="RGB 188/183/165">
      <a:srgbClr val="BCB7A5"/>
    </a:custClr>
    <a:custClr name="RGB 192/192/192">
      <a:srgbClr val="C0C0C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GB 000/034/060">
      <a:srgbClr val="00223C"/>
    </a:custClr>
    <a:custClr name="RGB 239/124/000">
      <a:srgbClr val="EF7C0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e3f9746-f441-4530-927b-f0a62a99c512" xsi:nil="true"/>
    <lcf76f155ced4ddcb4097134ff3c332f xmlns="9c17c14c-5df2-4431-8fdf-424a5931b1f4">
      <Terms xmlns="http://schemas.microsoft.com/office/infopath/2007/PartnerControls"/>
    </lcf76f155ced4ddcb4097134ff3c332f>
    <_dlc_DocId xmlns="4e3f9746-f441-4530-927b-f0a62a99c512">NHRJHJCW577Q-112099445-182273</_dlc_DocId>
    <_dlc_DocIdUrl xmlns="4e3f9746-f441-4530-927b-f0a62a99c512">
      <Url>https://asmc.sharepoint.com/sites/Company/_layouts/15/DocIdRedir.aspx?ID=NHRJHJCW577Q-112099445-182273</Url>
      <Description>NHRJHJCW577Q-112099445-182273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381EE5D03D124A9E7BA4379B70ABB7" ma:contentTypeVersion="13" ma:contentTypeDescription="Create a new document." ma:contentTypeScope="" ma:versionID="db6a544e1685b848d1fe9e224c96d6f2">
  <xsd:schema xmlns:xsd="http://www.w3.org/2001/XMLSchema" xmlns:xs="http://www.w3.org/2001/XMLSchema" xmlns:p="http://schemas.microsoft.com/office/2006/metadata/properties" xmlns:ns2="4e3f9746-f441-4530-927b-f0a62a99c512" xmlns:ns3="9c17c14c-5df2-4431-8fdf-424a5931b1f4" targetNamespace="http://schemas.microsoft.com/office/2006/metadata/properties" ma:root="true" ma:fieldsID="41a507089a331312bcacc6a04e6198f4" ns2:_="" ns3:_="">
    <xsd:import namespace="4e3f9746-f441-4530-927b-f0a62a99c512"/>
    <xsd:import namespace="9c17c14c-5df2-4431-8fdf-424a5931b1f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MediaServiceLocation"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3f9746-f441-4530-927b-f0a62a99c51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2" nillable="true" ma:displayName="Taxonomy Catch All Column" ma:hidden="true" ma:list="{000cd8c1-e207-4b38-9c16-bab5a6aaf47f}" ma:internalName="TaxCatchAll" ma:showField="CatchAllData" ma:web="4e3f9746-f441-4530-927b-f0a62a99c51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17c14c-5df2-4431-8fdf-424a5931b1f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descrip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88b49-3aed-4066-ab07-65f7d4b76d65"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E6D0711-5DAF-431C-83AE-2750BBA0A4E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3eeb6ff-be0a-4f28-ab53-644fb819d047"/>
    <ds:schemaRef ds:uri="http://www.w3.org/XML/1998/namespace"/>
    <ds:schemaRef ds:uri="http://purl.org/dc/dcmitype/"/>
  </ds:schemaRefs>
</ds:datastoreItem>
</file>

<file path=customXml/itemProps2.xml><?xml version="1.0" encoding="utf-8"?>
<ds:datastoreItem xmlns:ds="http://schemas.openxmlformats.org/officeDocument/2006/customXml" ds:itemID="{42F8BD36-9250-46D7-BBBA-2F842D50D71A}">
  <ds:schemaRefs>
    <ds:schemaRef ds:uri="http://schemas.microsoft.com/sharepoint/v3/contenttype/forms"/>
  </ds:schemaRefs>
</ds:datastoreItem>
</file>

<file path=customXml/itemProps3.xml><?xml version="1.0" encoding="utf-8"?>
<ds:datastoreItem xmlns:ds="http://schemas.openxmlformats.org/officeDocument/2006/customXml" ds:itemID="{183331FA-37FE-4D1C-BD75-6A31070026B0}"/>
</file>

<file path=customXml/itemProps4.xml><?xml version="1.0" encoding="utf-8"?>
<ds:datastoreItem xmlns:ds="http://schemas.openxmlformats.org/officeDocument/2006/customXml" ds:itemID="{7BA13376-2A99-4D6D-8335-CF2057A3FB96}"/>
</file>

<file path=docProps/app.xml><?xml version="1.0" encoding="utf-8"?>
<Properties xmlns="http://schemas.openxmlformats.org/officeDocument/2006/extended-properties" xmlns:vt="http://schemas.openxmlformats.org/officeDocument/2006/docPropsVTypes">
  <Template>NordzuckerPresentationTemplate_Mackay_Sugar</Template>
  <TotalTime>329</TotalTime>
  <Words>822</Words>
  <Application>Microsoft Office PowerPoint</Application>
  <PresentationFormat>Widescreen</PresentationFormat>
  <Paragraphs>71</Paragraphs>
  <Slides>7</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Nordzucker Presentation Template</vt:lpstr>
      <vt:lpstr>Enforceable undertakings – Key Learnings for a sugar business</vt:lpstr>
      <vt:lpstr>Setting the scene </vt:lpstr>
      <vt:lpstr>WHSQ notices </vt:lpstr>
      <vt:lpstr>Grower owned priming pump </vt:lpstr>
      <vt:lpstr>Prosecution against Mackay Sugar under the WHS Act</vt:lpstr>
      <vt:lpstr>MSL process and working with EU unit </vt:lpstr>
      <vt:lpstr>Summary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Jacob Watson</dc:creator>
  <cp:keywords/>
  <dc:description/>
  <cp:lastModifiedBy>Jim Crane</cp:lastModifiedBy>
  <cp:revision>3</cp:revision>
  <dcterms:created xsi:type="dcterms:W3CDTF">2025-03-23T23:49:53Z</dcterms:created>
  <dcterms:modified xsi:type="dcterms:W3CDTF">2025-04-14T02:55:58Z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rdzuckerVersion">
    <vt:i4>1</vt:i4>
  </property>
  <property fmtid="{D5CDD505-2E9C-101B-9397-08002B2CF9AE}" pid="3" name="NordzuckerDate">
    <vt:filetime>2021-09-14T10:00:00Z</vt:filetime>
  </property>
  <property fmtid="{D5CDD505-2E9C-101B-9397-08002B2CF9AE}" pid="4" name="ContentTypeId">
    <vt:lpwstr>0x0101007A381EE5D03D124A9E7BA4379B70ABB7</vt:lpwstr>
  </property>
  <property fmtid="{D5CDD505-2E9C-101B-9397-08002B2CF9AE}" pid="5" name="_dlc_DocIdItemGuid">
    <vt:lpwstr>330f2abb-8999-4f1a-b2ce-42aa152d33d0</vt:lpwstr>
  </property>
</Properties>
</file>