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sldIdLst>
    <p:sldId id="1001" r:id="rId6"/>
    <p:sldId id="257" r:id="rId7"/>
    <p:sldId id="258" r:id="rId8"/>
    <p:sldId id="260" r:id="rId9"/>
    <p:sldId id="259" r:id="rId10"/>
    <p:sldId id="263" r:id="rId11"/>
    <p:sldId id="1002" r:id="rId12"/>
    <p:sldId id="326" r:id="rId13"/>
    <p:sldId id="324" r:id="rId14"/>
    <p:sldId id="322" r:id="rId15"/>
    <p:sldId id="320" r:id="rId16"/>
    <p:sldId id="311" r:id="rId17"/>
    <p:sldId id="1003" r:id="rId18"/>
    <p:sldId id="316" r:id="rId19"/>
    <p:sldId id="998" r:id="rId20"/>
    <p:sldId id="999"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75" d="100"/>
          <a:sy n="75" d="100"/>
        </p:scale>
        <p:origin x="93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 Incident Zero" userId="699af209-8855-419e-8865-4a60dcec8e16" providerId="ADAL" clId="{89A1F9CA-2EF1-4F12-ABF4-C4EA3F70012E}"/>
    <pc:docChg chg="undo custSel addSld delSld modSld sldOrd modMainMaster">
      <pc:chgData name="Ryan - Incident Zero" userId="699af209-8855-419e-8865-4a60dcec8e16" providerId="ADAL" clId="{89A1F9CA-2EF1-4F12-ABF4-C4EA3F70012E}" dt="2025-03-17T08:54:35.831" v="2908"/>
      <pc:docMkLst>
        <pc:docMk/>
      </pc:docMkLst>
      <pc:sldChg chg="addSp modSp del">
        <pc:chgData name="Ryan - Incident Zero" userId="699af209-8855-419e-8865-4a60dcec8e16" providerId="ADAL" clId="{89A1F9CA-2EF1-4F12-ABF4-C4EA3F70012E}" dt="2025-03-17T06:35:11.275" v="1734" actId="47"/>
        <pc:sldMkLst>
          <pc:docMk/>
          <pc:sldMk cId="2048159983" sldId="256"/>
        </pc:sldMkLst>
      </pc:sldChg>
      <pc:sldChg chg="addSp modSp mod">
        <pc:chgData name="Ryan - Incident Zero" userId="699af209-8855-419e-8865-4a60dcec8e16" providerId="ADAL" clId="{89A1F9CA-2EF1-4F12-ABF4-C4EA3F70012E}" dt="2025-03-17T06:50:46.693" v="2347" actId="2711"/>
        <pc:sldMkLst>
          <pc:docMk/>
          <pc:sldMk cId="236901920" sldId="257"/>
        </pc:sldMkLst>
        <pc:spChg chg="mod">
          <ac:chgData name="Ryan - Incident Zero" userId="699af209-8855-419e-8865-4a60dcec8e16" providerId="ADAL" clId="{89A1F9CA-2EF1-4F12-ABF4-C4EA3F70012E}" dt="2025-03-17T06:50:46.693" v="2347" actId="2711"/>
          <ac:spMkLst>
            <pc:docMk/>
            <pc:sldMk cId="236901920" sldId="257"/>
            <ac:spMk id="2" creationId="{E2501DF0-0B83-2933-6CA3-F6A390CF65E6}"/>
          </ac:spMkLst>
        </pc:spChg>
        <pc:spChg chg="mod">
          <ac:chgData name="Ryan - Incident Zero" userId="699af209-8855-419e-8865-4a60dcec8e16" providerId="ADAL" clId="{89A1F9CA-2EF1-4F12-ABF4-C4EA3F70012E}" dt="2025-03-17T06:50:46.693" v="2347" actId="2711"/>
          <ac:spMkLst>
            <pc:docMk/>
            <pc:sldMk cId="236901920" sldId="257"/>
            <ac:spMk id="3" creationId="{EFF5EE72-7944-B78C-FADE-026054025AEC}"/>
          </ac:spMkLst>
        </pc:spChg>
        <pc:spChg chg="mod">
          <ac:chgData name="Ryan - Incident Zero" userId="699af209-8855-419e-8865-4a60dcec8e16" providerId="ADAL" clId="{89A1F9CA-2EF1-4F12-ABF4-C4EA3F70012E}" dt="2025-03-17T06:50:46.693" v="2347" actId="2711"/>
          <ac:spMkLst>
            <pc:docMk/>
            <pc:sldMk cId="236901920" sldId="257"/>
            <ac:spMk id="5" creationId="{24191B26-3176-2A0F-2834-D79F47E7B9DA}"/>
          </ac:spMkLst>
        </pc:spChg>
        <pc:spChg chg="add mod">
          <ac:chgData name="Ryan - Incident Zero" userId="699af209-8855-419e-8865-4a60dcec8e16" providerId="ADAL" clId="{89A1F9CA-2EF1-4F12-ABF4-C4EA3F70012E}" dt="2025-03-17T06:50:46.693" v="2347" actId="2711"/>
          <ac:spMkLst>
            <pc:docMk/>
            <pc:sldMk cId="236901920" sldId="257"/>
            <ac:spMk id="6" creationId="{9A02521B-2B75-B5CE-4323-9BA2952C6742}"/>
          </ac:spMkLst>
        </pc:spChg>
        <pc:picChg chg="add mod modCrop">
          <ac:chgData name="Ryan - Incident Zero" userId="699af209-8855-419e-8865-4a60dcec8e16" providerId="ADAL" clId="{89A1F9CA-2EF1-4F12-ABF4-C4EA3F70012E}" dt="2025-03-17T05:57:43.453" v="1441" actId="1076"/>
          <ac:picMkLst>
            <pc:docMk/>
            <pc:sldMk cId="236901920" sldId="257"/>
            <ac:picMk id="8" creationId="{F73A1D6E-A685-6A27-C93D-3FB4BA57A47A}"/>
          </ac:picMkLst>
        </pc:picChg>
      </pc:sldChg>
      <pc:sldChg chg="addSp modSp mod modAnim">
        <pc:chgData name="Ryan - Incident Zero" userId="699af209-8855-419e-8865-4a60dcec8e16" providerId="ADAL" clId="{89A1F9CA-2EF1-4F12-ABF4-C4EA3F70012E}" dt="2025-03-17T08:52:06.647" v="2706"/>
        <pc:sldMkLst>
          <pc:docMk/>
          <pc:sldMk cId="4151198141" sldId="258"/>
        </pc:sldMkLst>
        <pc:spChg chg="mod">
          <ac:chgData name="Ryan - Incident Zero" userId="699af209-8855-419e-8865-4a60dcec8e16" providerId="ADAL" clId="{89A1F9CA-2EF1-4F12-ABF4-C4EA3F70012E}" dt="2025-03-17T06:50:55.709" v="2348" actId="2711"/>
          <ac:spMkLst>
            <pc:docMk/>
            <pc:sldMk cId="4151198141" sldId="258"/>
            <ac:spMk id="2" creationId="{DEF00D14-B78E-D706-8ACF-E16797C6E764}"/>
          </ac:spMkLst>
        </pc:spChg>
        <pc:spChg chg="mod">
          <ac:chgData name="Ryan - Incident Zero" userId="699af209-8855-419e-8865-4a60dcec8e16" providerId="ADAL" clId="{89A1F9CA-2EF1-4F12-ABF4-C4EA3F70012E}" dt="2025-03-17T06:50:55.709" v="2348" actId="2711"/>
          <ac:spMkLst>
            <pc:docMk/>
            <pc:sldMk cId="4151198141" sldId="258"/>
            <ac:spMk id="3" creationId="{E12C84ED-E091-1329-0DE0-E89416CD84D0}"/>
          </ac:spMkLst>
        </pc:spChg>
        <pc:spChg chg="add mod">
          <ac:chgData name="Ryan - Incident Zero" userId="699af209-8855-419e-8865-4a60dcec8e16" providerId="ADAL" clId="{89A1F9CA-2EF1-4F12-ABF4-C4EA3F70012E}" dt="2025-03-17T06:50:55.709" v="2348" actId="2711"/>
          <ac:spMkLst>
            <pc:docMk/>
            <pc:sldMk cId="4151198141" sldId="258"/>
            <ac:spMk id="5" creationId="{9CF235A7-EBAC-0B8A-EBAB-0C48A32838AE}"/>
          </ac:spMkLst>
        </pc:spChg>
        <pc:spChg chg="add mod">
          <ac:chgData name="Ryan - Incident Zero" userId="699af209-8855-419e-8865-4a60dcec8e16" providerId="ADAL" clId="{89A1F9CA-2EF1-4F12-ABF4-C4EA3F70012E}" dt="2025-03-17T06:50:55.709" v="2348" actId="2711"/>
          <ac:spMkLst>
            <pc:docMk/>
            <pc:sldMk cId="4151198141" sldId="258"/>
            <ac:spMk id="6" creationId="{74B5903D-DA0A-3F15-0000-FCEFB9B05815}"/>
          </ac:spMkLst>
        </pc:spChg>
        <pc:picChg chg="add mod">
          <ac:chgData name="Ryan - Incident Zero" userId="699af209-8855-419e-8865-4a60dcec8e16" providerId="ADAL" clId="{89A1F9CA-2EF1-4F12-ABF4-C4EA3F70012E}" dt="2025-03-17T06:50:55.709" v="2348" actId="2711"/>
          <ac:picMkLst>
            <pc:docMk/>
            <pc:sldMk cId="4151198141" sldId="258"/>
            <ac:picMk id="7" creationId="{4959F918-08EC-0073-CAE7-13D4AC948580}"/>
          </ac:picMkLst>
        </pc:picChg>
      </pc:sldChg>
      <pc:sldChg chg="addSp modSp mod">
        <pc:chgData name="Ryan - Incident Zero" userId="699af209-8855-419e-8865-4a60dcec8e16" providerId="ADAL" clId="{89A1F9CA-2EF1-4F12-ABF4-C4EA3F70012E}" dt="2025-03-17T06:51:18.961" v="2351" actId="2711"/>
        <pc:sldMkLst>
          <pc:docMk/>
          <pc:sldMk cId="2503180807" sldId="259"/>
        </pc:sldMkLst>
        <pc:spChg chg="mod">
          <ac:chgData name="Ryan - Incident Zero" userId="699af209-8855-419e-8865-4a60dcec8e16" providerId="ADAL" clId="{89A1F9CA-2EF1-4F12-ABF4-C4EA3F70012E}" dt="2025-03-17T06:51:18.961" v="2351" actId="2711"/>
          <ac:spMkLst>
            <pc:docMk/>
            <pc:sldMk cId="2503180807" sldId="259"/>
            <ac:spMk id="2" creationId="{1A5F9BF9-4EDC-52C7-572E-E2CABE223196}"/>
          </ac:spMkLst>
        </pc:spChg>
        <pc:spChg chg="mod">
          <ac:chgData name="Ryan - Incident Zero" userId="699af209-8855-419e-8865-4a60dcec8e16" providerId="ADAL" clId="{89A1F9CA-2EF1-4F12-ABF4-C4EA3F70012E}" dt="2025-03-17T06:51:18.961" v="2351" actId="2711"/>
          <ac:spMkLst>
            <pc:docMk/>
            <pc:sldMk cId="2503180807" sldId="259"/>
            <ac:spMk id="3" creationId="{7CC029D7-2AB1-C4F6-3BD2-850D5DDD2311}"/>
          </ac:spMkLst>
        </pc:spChg>
        <pc:spChg chg="add mod">
          <ac:chgData name="Ryan - Incident Zero" userId="699af209-8855-419e-8865-4a60dcec8e16" providerId="ADAL" clId="{89A1F9CA-2EF1-4F12-ABF4-C4EA3F70012E}" dt="2025-03-17T06:51:18.961" v="2351" actId="2711"/>
          <ac:spMkLst>
            <pc:docMk/>
            <pc:sldMk cId="2503180807" sldId="259"/>
            <ac:spMk id="9" creationId="{62584FD5-9B11-4BB7-3E35-59FCA50B8C43}"/>
          </ac:spMkLst>
        </pc:spChg>
        <pc:picChg chg="add mod modCrop">
          <ac:chgData name="Ryan - Incident Zero" userId="699af209-8855-419e-8865-4a60dcec8e16" providerId="ADAL" clId="{89A1F9CA-2EF1-4F12-ABF4-C4EA3F70012E}" dt="2025-03-17T06:44:04.409" v="2286" actId="732"/>
          <ac:picMkLst>
            <pc:docMk/>
            <pc:sldMk cId="2503180807" sldId="259"/>
            <ac:picMk id="8" creationId="{B1E48842-5064-7758-2039-79E0C58CFF00}"/>
          </ac:picMkLst>
        </pc:picChg>
        <pc:picChg chg="add mod">
          <ac:chgData name="Ryan - Incident Zero" userId="699af209-8855-419e-8865-4a60dcec8e16" providerId="ADAL" clId="{89A1F9CA-2EF1-4F12-ABF4-C4EA3F70012E}" dt="2025-03-17T05:57:51.947" v="1444"/>
          <ac:picMkLst>
            <pc:docMk/>
            <pc:sldMk cId="2503180807" sldId="259"/>
            <ac:picMk id="10" creationId="{D1704EBF-2A5D-6F70-26B1-EB9329F779A2}"/>
          </ac:picMkLst>
        </pc:picChg>
      </pc:sldChg>
      <pc:sldChg chg="addSp modSp mod ord">
        <pc:chgData name="Ryan - Incident Zero" userId="699af209-8855-419e-8865-4a60dcec8e16" providerId="ADAL" clId="{89A1F9CA-2EF1-4F12-ABF4-C4EA3F70012E}" dt="2025-03-17T08:50:13.380" v="2677" actId="20577"/>
        <pc:sldMkLst>
          <pc:docMk/>
          <pc:sldMk cId="3727311909" sldId="260"/>
        </pc:sldMkLst>
        <pc:spChg chg="mod">
          <ac:chgData name="Ryan - Incident Zero" userId="699af209-8855-419e-8865-4a60dcec8e16" providerId="ADAL" clId="{89A1F9CA-2EF1-4F12-ABF4-C4EA3F70012E}" dt="2025-03-17T08:50:13.380" v="2677" actId="20577"/>
          <ac:spMkLst>
            <pc:docMk/>
            <pc:sldMk cId="3727311909" sldId="260"/>
            <ac:spMk id="2" creationId="{169CE897-DF96-5C30-14F7-D6F27409E4E8}"/>
          </ac:spMkLst>
        </pc:spChg>
        <pc:spChg chg="mod">
          <ac:chgData name="Ryan - Incident Zero" userId="699af209-8855-419e-8865-4a60dcec8e16" providerId="ADAL" clId="{89A1F9CA-2EF1-4F12-ABF4-C4EA3F70012E}" dt="2025-03-17T06:51:03.992" v="2349" actId="2711"/>
          <ac:spMkLst>
            <pc:docMk/>
            <pc:sldMk cId="3727311909" sldId="260"/>
            <ac:spMk id="3" creationId="{608F4D41-A38F-E53A-2626-FC8B7F777FFF}"/>
          </ac:spMkLst>
        </pc:spChg>
        <pc:spChg chg="add mod">
          <ac:chgData name="Ryan - Incident Zero" userId="699af209-8855-419e-8865-4a60dcec8e16" providerId="ADAL" clId="{89A1F9CA-2EF1-4F12-ABF4-C4EA3F70012E}" dt="2025-03-17T06:51:03.992" v="2349" actId="2711"/>
          <ac:spMkLst>
            <pc:docMk/>
            <pc:sldMk cId="3727311909" sldId="260"/>
            <ac:spMk id="6" creationId="{9B0DEFAD-B6D0-EA06-2123-F558C4C9C52B}"/>
          </ac:spMkLst>
        </pc:spChg>
        <pc:picChg chg="add mod">
          <ac:chgData name="Ryan - Incident Zero" userId="699af209-8855-419e-8865-4a60dcec8e16" providerId="ADAL" clId="{89A1F9CA-2EF1-4F12-ABF4-C4EA3F70012E}" dt="2025-03-17T05:57:50.374" v="1443"/>
          <ac:picMkLst>
            <pc:docMk/>
            <pc:sldMk cId="3727311909" sldId="260"/>
            <ac:picMk id="7" creationId="{E9926321-926B-3ADA-08D0-DE8971A31422}"/>
          </ac:picMkLst>
        </pc:picChg>
      </pc:sldChg>
      <pc:sldChg chg="addSp modSp mod ord modClrScheme chgLayout">
        <pc:chgData name="Ryan - Incident Zero" userId="699af209-8855-419e-8865-4a60dcec8e16" providerId="ADAL" clId="{89A1F9CA-2EF1-4F12-ABF4-C4EA3F70012E}" dt="2025-03-17T08:52:45.290" v="2721" actId="20577"/>
        <pc:sldMkLst>
          <pc:docMk/>
          <pc:sldMk cId="89673700" sldId="261"/>
        </pc:sldMkLst>
      </pc:sldChg>
      <pc:sldChg chg="delSp modSp del mod">
        <pc:chgData name="Ryan - Incident Zero" userId="699af209-8855-419e-8865-4a60dcec8e16" providerId="ADAL" clId="{89A1F9CA-2EF1-4F12-ABF4-C4EA3F70012E}" dt="2025-03-17T00:56:26.361" v="389" actId="47"/>
        <pc:sldMkLst>
          <pc:docMk/>
          <pc:sldMk cId="530188353" sldId="262"/>
        </pc:sldMkLst>
      </pc:sldChg>
      <pc:sldChg chg="addSp modSp mod">
        <pc:chgData name="Ryan - Incident Zero" userId="699af209-8855-419e-8865-4a60dcec8e16" providerId="ADAL" clId="{89A1F9CA-2EF1-4F12-ABF4-C4EA3F70012E}" dt="2025-03-17T06:51:25.762" v="2352" actId="2711"/>
        <pc:sldMkLst>
          <pc:docMk/>
          <pc:sldMk cId="128663236" sldId="263"/>
        </pc:sldMkLst>
        <pc:spChg chg="mod">
          <ac:chgData name="Ryan - Incident Zero" userId="699af209-8855-419e-8865-4a60dcec8e16" providerId="ADAL" clId="{89A1F9CA-2EF1-4F12-ABF4-C4EA3F70012E}" dt="2025-03-17T06:51:25.762" v="2352" actId="2711"/>
          <ac:spMkLst>
            <pc:docMk/>
            <pc:sldMk cId="128663236" sldId="263"/>
            <ac:spMk id="2" creationId="{06007315-5466-A0B9-4FAC-B8741EDEBB09}"/>
          </ac:spMkLst>
        </pc:spChg>
        <pc:spChg chg="mod">
          <ac:chgData name="Ryan - Incident Zero" userId="699af209-8855-419e-8865-4a60dcec8e16" providerId="ADAL" clId="{89A1F9CA-2EF1-4F12-ABF4-C4EA3F70012E}" dt="2025-03-17T06:51:25.762" v="2352" actId="2711"/>
          <ac:spMkLst>
            <pc:docMk/>
            <pc:sldMk cId="128663236" sldId="263"/>
            <ac:spMk id="3" creationId="{B9796361-F693-2B62-48B0-28CEDF4DDEB7}"/>
          </ac:spMkLst>
        </pc:spChg>
        <pc:spChg chg="add mod">
          <ac:chgData name="Ryan - Incident Zero" userId="699af209-8855-419e-8865-4a60dcec8e16" providerId="ADAL" clId="{89A1F9CA-2EF1-4F12-ABF4-C4EA3F70012E}" dt="2025-03-17T06:51:25.762" v="2352" actId="2711"/>
          <ac:spMkLst>
            <pc:docMk/>
            <pc:sldMk cId="128663236" sldId="263"/>
            <ac:spMk id="8" creationId="{5B610E9B-9B62-D417-3131-86A9E4CCE839}"/>
          </ac:spMkLst>
        </pc:spChg>
        <pc:picChg chg="mod modCrop">
          <ac:chgData name="Ryan - Incident Zero" userId="699af209-8855-419e-8865-4a60dcec8e16" providerId="ADAL" clId="{89A1F9CA-2EF1-4F12-ABF4-C4EA3F70012E}" dt="2025-03-17T01:04:23.126" v="509" actId="1076"/>
          <ac:picMkLst>
            <pc:docMk/>
            <pc:sldMk cId="128663236" sldId="263"/>
            <ac:picMk id="5" creationId="{748C6D8C-2C8F-A20A-5E93-C3FECBAF1C99}"/>
          </ac:picMkLst>
        </pc:picChg>
        <pc:picChg chg="add mod modCrop">
          <ac:chgData name="Ryan - Incident Zero" userId="699af209-8855-419e-8865-4a60dcec8e16" providerId="ADAL" clId="{89A1F9CA-2EF1-4F12-ABF4-C4EA3F70012E}" dt="2025-03-17T01:04:23.126" v="509" actId="1076"/>
          <ac:picMkLst>
            <pc:docMk/>
            <pc:sldMk cId="128663236" sldId="263"/>
            <ac:picMk id="6" creationId="{AA75CDA5-C2D3-27AC-04B0-17A1CC0BBBF5}"/>
          </ac:picMkLst>
        </pc:picChg>
        <pc:picChg chg="add mod modCrop">
          <ac:chgData name="Ryan - Incident Zero" userId="699af209-8855-419e-8865-4a60dcec8e16" providerId="ADAL" clId="{89A1F9CA-2EF1-4F12-ABF4-C4EA3F70012E}" dt="2025-03-17T01:04:23.126" v="509" actId="1076"/>
          <ac:picMkLst>
            <pc:docMk/>
            <pc:sldMk cId="128663236" sldId="263"/>
            <ac:picMk id="7" creationId="{945B4524-07B5-6A20-AF28-B50CF7D0E07E}"/>
          </ac:picMkLst>
        </pc:picChg>
        <pc:picChg chg="add mod">
          <ac:chgData name="Ryan - Incident Zero" userId="699af209-8855-419e-8865-4a60dcec8e16" providerId="ADAL" clId="{89A1F9CA-2EF1-4F12-ABF4-C4EA3F70012E}" dt="2025-03-17T05:57:53.620" v="1445"/>
          <ac:picMkLst>
            <pc:docMk/>
            <pc:sldMk cId="128663236" sldId="263"/>
            <ac:picMk id="9" creationId="{3475BCCC-A6C9-E286-1B83-05117B8A5733}"/>
          </ac:picMkLst>
        </pc:picChg>
      </pc:sldChg>
      <pc:sldChg chg="modSp del mod">
        <pc:chgData name="Ryan - Incident Zero" userId="699af209-8855-419e-8865-4a60dcec8e16" providerId="ADAL" clId="{89A1F9CA-2EF1-4F12-ABF4-C4EA3F70012E}" dt="2025-03-17T01:21:34.233" v="824" actId="47"/>
        <pc:sldMkLst>
          <pc:docMk/>
          <pc:sldMk cId="669637367" sldId="264"/>
        </pc:sldMkLst>
      </pc:sldChg>
      <pc:sldChg chg="addSp delSp modSp new del mod modClrScheme chgLayout">
        <pc:chgData name="Ryan - Incident Zero" userId="699af209-8855-419e-8865-4a60dcec8e16" providerId="ADAL" clId="{89A1F9CA-2EF1-4F12-ABF4-C4EA3F70012E}" dt="2025-03-17T06:45:35.323" v="2345" actId="47"/>
        <pc:sldMkLst>
          <pc:docMk/>
          <pc:sldMk cId="769508460" sldId="264"/>
        </pc:sldMkLst>
      </pc:sldChg>
      <pc:sldChg chg="addSp delSp modSp new mod modClrScheme chgLayout">
        <pc:chgData name="Ryan - Incident Zero" userId="699af209-8855-419e-8865-4a60dcec8e16" providerId="ADAL" clId="{89A1F9CA-2EF1-4F12-ABF4-C4EA3F70012E}" dt="2025-03-17T06:00:37.680" v="1506"/>
        <pc:sldMkLst>
          <pc:docMk/>
          <pc:sldMk cId="2714906831" sldId="265"/>
        </pc:sldMkLst>
        <pc:spChg chg="add mod">
          <ac:chgData name="Ryan - Incident Zero" userId="699af209-8855-419e-8865-4a60dcec8e16" providerId="ADAL" clId="{89A1F9CA-2EF1-4F12-ABF4-C4EA3F70012E}" dt="2025-03-17T06:00:14.387" v="1501" actId="465"/>
          <ac:spMkLst>
            <pc:docMk/>
            <pc:sldMk cId="2714906831" sldId="265"/>
            <ac:spMk id="5" creationId="{98F8D60A-41D7-6A7E-5264-6A79AC669A76}"/>
          </ac:spMkLst>
        </pc:spChg>
        <pc:spChg chg="add mod">
          <ac:chgData name="Ryan - Incident Zero" userId="699af209-8855-419e-8865-4a60dcec8e16" providerId="ADAL" clId="{89A1F9CA-2EF1-4F12-ABF4-C4EA3F70012E}" dt="2025-03-17T06:00:22.220" v="1502"/>
          <ac:spMkLst>
            <pc:docMk/>
            <pc:sldMk cId="2714906831" sldId="265"/>
            <ac:spMk id="7" creationId="{FA970049-8503-0D71-009B-D64FB2CAAC61}"/>
          </ac:spMkLst>
        </pc:spChg>
        <pc:spChg chg="add mod">
          <ac:chgData name="Ryan - Incident Zero" userId="699af209-8855-419e-8865-4a60dcec8e16" providerId="ADAL" clId="{89A1F9CA-2EF1-4F12-ABF4-C4EA3F70012E}" dt="2025-03-17T06:00:30.401" v="1505" actId="14100"/>
          <ac:spMkLst>
            <pc:docMk/>
            <pc:sldMk cId="2714906831" sldId="265"/>
            <ac:spMk id="8" creationId="{561EB294-C6D2-5A33-06F2-98B85647E1BB}"/>
          </ac:spMkLst>
        </pc:spChg>
        <pc:spChg chg="add mod">
          <ac:chgData name="Ryan - Incident Zero" userId="699af209-8855-419e-8865-4a60dcec8e16" providerId="ADAL" clId="{89A1F9CA-2EF1-4F12-ABF4-C4EA3F70012E}" dt="2025-03-17T06:00:37.680" v="1506"/>
          <ac:spMkLst>
            <pc:docMk/>
            <pc:sldMk cId="2714906831" sldId="265"/>
            <ac:spMk id="9" creationId="{419BD016-BE11-0BCB-1FD3-A75750B5DFE8}"/>
          </ac:spMkLst>
        </pc:spChg>
        <pc:picChg chg="add mod">
          <ac:chgData name="Ryan - Incident Zero" userId="699af209-8855-419e-8865-4a60dcec8e16" providerId="ADAL" clId="{89A1F9CA-2EF1-4F12-ABF4-C4EA3F70012E}" dt="2025-03-17T06:00:10.246" v="1500" actId="12788"/>
          <ac:picMkLst>
            <pc:docMk/>
            <pc:sldMk cId="2714906831" sldId="265"/>
            <ac:picMk id="4" creationId="{3FE3E046-DE8A-2399-B070-DAC205AA4AEF}"/>
          </ac:picMkLst>
        </pc:picChg>
        <pc:picChg chg="add mod">
          <ac:chgData name="Ryan - Incident Zero" userId="699af209-8855-419e-8865-4a60dcec8e16" providerId="ADAL" clId="{89A1F9CA-2EF1-4F12-ABF4-C4EA3F70012E}" dt="2025-03-17T06:00:10.246" v="1500" actId="12788"/>
          <ac:picMkLst>
            <pc:docMk/>
            <pc:sldMk cId="2714906831" sldId="265"/>
            <ac:picMk id="6" creationId="{54B51C59-C759-C8EA-E1E0-2A1A01B82884}"/>
          </ac:picMkLst>
        </pc:picChg>
      </pc:sldChg>
      <pc:sldChg chg="addSp delSp modSp add mod delAnim modAnim">
        <pc:chgData name="Ryan - Incident Zero" userId="699af209-8855-419e-8865-4a60dcec8e16" providerId="ADAL" clId="{89A1F9CA-2EF1-4F12-ABF4-C4EA3F70012E}" dt="2025-03-17T06:55:11.702" v="2358" actId="21"/>
        <pc:sldMkLst>
          <pc:docMk/>
          <pc:sldMk cId="3316129192" sldId="311"/>
        </pc:sldMkLst>
        <pc:spChg chg="add mod">
          <ac:chgData name="Ryan - Incident Zero" userId="699af209-8855-419e-8865-4a60dcec8e16" providerId="ADAL" clId="{89A1F9CA-2EF1-4F12-ABF4-C4EA3F70012E}" dt="2025-03-17T05:28:13.924" v="1225" actId="14100"/>
          <ac:spMkLst>
            <pc:docMk/>
            <pc:sldMk cId="3316129192" sldId="311"/>
            <ac:spMk id="3" creationId="{2DC3A5A5-6049-228D-86FE-9485914BC0FD}"/>
          </ac:spMkLst>
        </pc:spChg>
        <pc:spChg chg="add mod">
          <ac:chgData name="Ryan - Incident Zero" userId="699af209-8855-419e-8865-4a60dcec8e16" providerId="ADAL" clId="{89A1F9CA-2EF1-4F12-ABF4-C4EA3F70012E}" dt="2025-03-17T06:51:58.872" v="2354" actId="2711"/>
          <ac:spMkLst>
            <pc:docMk/>
            <pc:sldMk cId="3316129192" sldId="311"/>
            <ac:spMk id="5" creationId="{4E35B6EF-314E-F7E6-FE1B-89A87B708FB4}"/>
          </ac:spMkLst>
        </pc:spChg>
        <pc:picChg chg="add mod ord modCrop">
          <ac:chgData name="Ryan - Incident Zero" userId="699af209-8855-419e-8865-4a60dcec8e16" providerId="ADAL" clId="{89A1F9CA-2EF1-4F12-ABF4-C4EA3F70012E}" dt="2025-03-17T05:29:58.478" v="1263" actId="732"/>
          <ac:picMkLst>
            <pc:docMk/>
            <pc:sldMk cId="3316129192" sldId="311"/>
            <ac:picMk id="13" creationId="{AEE89663-F33B-22B2-644A-9C77B900380C}"/>
          </ac:picMkLst>
        </pc:picChg>
      </pc:sldChg>
      <pc:sldChg chg="addSp delSp modSp add mod">
        <pc:chgData name="Ryan - Incident Zero" userId="699af209-8855-419e-8865-4a60dcec8e16" providerId="ADAL" clId="{89A1F9CA-2EF1-4F12-ABF4-C4EA3F70012E}" dt="2025-03-17T08:54:02.047" v="2906" actId="166"/>
        <pc:sldMkLst>
          <pc:docMk/>
          <pc:sldMk cId="463199368" sldId="316"/>
        </pc:sldMkLst>
        <pc:spChg chg="add mod">
          <ac:chgData name="Ryan - Incident Zero" userId="699af209-8855-419e-8865-4a60dcec8e16" providerId="ADAL" clId="{89A1F9CA-2EF1-4F12-ABF4-C4EA3F70012E}" dt="2025-03-17T08:53:59.300" v="2905" actId="14100"/>
          <ac:spMkLst>
            <pc:docMk/>
            <pc:sldMk cId="463199368" sldId="316"/>
            <ac:spMk id="5" creationId="{8F8FEA2A-595E-60D8-7328-C8CCAE78F33E}"/>
          </ac:spMkLst>
        </pc:spChg>
        <pc:picChg chg="add mod">
          <ac:chgData name="Ryan - Incident Zero" userId="699af209-8855-419e-8865-4a60dcec8e16" providerId="ADAL" clId="{89A1F9CA-2EF1-4F12-ABF4-C4EA3F70012E}" dt="2025-03-17T08:53:55.406" v="2904" actId="1037"/>
          <ac:picMkLst>
            <pc:docMk/>
            <pc:sldMk cId="463199368" sldId="316"/>
            <ac:picMk id="6" creationId="{214BF96E-5476-3B81-4581-1FEBF198B71A}"/>
          </ac:picMkLst>
        </pc:picChg>
        <pc:picChg chg="ord">
          <ac:chgData name="Ryan - Incident Zero" userId="699af209-8855-419e-8865-4a60dcec8e16" providerId="ADAL" clId="{89A1F9CA-2EF1-4F12-ABF4-C4EA3F70012E}" dt="2025-03-17T08:54:02.047" v="2906" actId="166"/>
          <ac:picMkLst>
            <pc:docMk/>
            <pc:sldMk cId="463199368" sldId="316"/>
            <ac:picMk id="13" creationId="{F4BCD32E-1A29-2FFF-4AD5-33F1BC2A8F16}"/>
          </ac:picMkLst>
        </pc:picChg>
      </pc:sldChg>
      <pc:sldChg chg="addSp delSp modSp add mod">
        <pc:chgData name="Ryan - Incident Zero" userId="699af209-8855-419e-8865-4a60dcec8e16" providerId="ADAL" clId="{89A1F9CA-2EF1-4F12-ABF4-C4EA3F70012E}" dt="2025-03-17T05:58:04.800" v="1450"/>
        <pc:sldMkLst>
          <pc:docMk/>
          <pc:sldMk cId="3112248919" sldId="320"/>
        </pc:sldMkLst>
        <pc:spChg chg="mod">
          <ac:chgData name="Ryan - Incident Zero" userId="699af209-8855-419e-8865-4a60dcec8e16" providerId="ADAL" clId="{89A1F9CA-2EF1-4F12-ABF4-C4EA3F70012E}" dt="2025-03-17T05:27:33.702" v="1223" actId="20577"/>
          <ac:spMkLst>
            <pc:docMk/>
            <pc:sldMk cId="3112248919" sldId="320"/>
            <ac:spMk id="10" creationId="{7736122F-442A-217D-3B74-CEC40C0B250F}"/>
          </ac:spMkLst>
        </pc:spChg>
        <pc:spChg chg="add mod">
          <ac:chgData name="Ryan - Incident Zero" userId="699af209-8855-419e-8865-4a60dcec8e16" providerId="ADAL" clId="{89A1F9CA-2EF1-4F12-ABF4-C4EA3F70012E}" dt="2025-03-17T05:26:40.939" v="1173" actId="208"/>
          <ac:spMkLst>
            <pc:docMk/>
            <pc:sldMk cId="3112248919" sldId="320"/>
            <ac:spMk id="14" creationId="{EF0BD722-AEF7-134F-34A6-E58362072230}"/>
          </ac:spMkLst>
        </pc:spChg>
        <pc:picChg chg="add mod">
          <ac:chgData name="Ryan - Incident Zero" userId="699af209-8855-419e-8865-4a60dcec8e16" providerId="ADAL" clId="{89A1F9CA-2EF1-4F12-ABF4-C4EA3F70012E}" dt="2025-03-17T05:21:49.157" v="1159" actId="14100"/>
          <ac:picMkLst>
            <pc:docMk/>
            <pc:sldMk cId="3112248919" sldId="320"/>
            <ac:picMk id="11" creationId="{E2497087-B86A-142B-D3B9-124336BDE206}"/>
          </ac:picMkLst>
        </pc:picChg>
        <pc:picChg chg="add mod ord">
          <ac:chgData name="Ryan - Incident Zero" userId="699af209-8855-419e-8865-4a60dcec8e16" providerId="ADAL" clId="{89A1F9CA-2EF1-4F12-ABF4-C4EA3F70012E}" dt="2025-03-17T05:28:57.795" v="1233" actId="167"/>
          <ac:picMkLst>
            <pc:docMk/>
            <pc:sldMk cId="3112248919" sldId="320"/>
            <ac:picMk id="15" creationId="{6E079A14-3A42-AB09-461C-C4247877A093}"/>
          </ac:picMkLst>
        </pc:picChg>
        <pc:picChg chg="add mod">
          <ac:chgData name="Ryan - Incident Zero" userId="699af209-8855-419e-8865-4a60dcec8e16" providerId="ADAL" clId="{89A1F9CA-2EF1-4F12-ABF4-C4EA3F70012E}" dt="2025-03-17T05:58:04.800" v="1450"/>
          <ac:picMkLst>
            <pc:docMk/>
            <pc:sldMk cId="3112248919" sldId="320"/>
            <ac:picMk id="16" creationId="{267919EA-2AB8-8B78-C18E-F97E87069C97}"/>
          </ac:picMkLst>
        </pc:picChg>
      </pc:sldChg>
      <pc:sldChg chg="addSp modSp add mod modNotesTx">
        <pc:chgData name="Ryan - Incident Zero" userId="699af209-8855-419e-8865-4a60dcec8e16" providerId="ADAL" clId="{89A1F9CA-2EF1-4F12-ABF4-C4EA3F70012E}" dt="2025-03-17T05:57:59.605" v="1448"/>
        <pc:sldMkLst>
          <pc:docMk/>
          <pc:sldMk cId="789180213" sldId="322"/>
        </pc:sldMkLst>
        <pc:spChg chg="add mod">
          <ac:chgData name="Ryan - Incident Zero" userId="699af209-8855-419e-8865-4a60dcec8e16" providerId="ADAL" clId="{89A1F9CA-2EF1-4F12-ABF4-C4EA3F70012E}" dt="2025-03-17T01:34:13.037" v="995"/>
          <ac:spMkLst>
            <pc:docMk/>
            <pc:sldMk cId="789180213" sldId="322"/>
            <ac:spMk id="3" creationId="{A5C94340-6A62-5D66-0C0E-B70BB6B3FFE7}"/>
          </ac:spMkLst>
        </pc:spChg>
        <pc:spChg chg="mod">
          <ac:chgData name="Ryan - Incident Zero" userId="699af209-8855-419e-8865-4a60dcec8e16" providerId="ADAL" clId="{89A1F9CA-2EF1-4F12-ABF4-C4EA3F70012E}" dt="2025-03-17T05:51:45.444" v="1427" actId="20577"/>
          <ac:spMkLst>
            <pc:docMk/>
            <pc:sldMk cId="789180213" sldId="322"/>
            <ac:spMk id="4" creationId="{CC437A2D-ECC7-2698-DC06-CDD0CE099F71}"/>
          </ac:spMkLst>
        </pc:spChg>
        <pc:picChg chg="add mod">
          <ac:chgData name="Ryan - Incident Zero" userId="699af209-8855-419e-8865-4a60dcec8e16" providerId="ADAL" clId="{89A1F9CA-2EF1-4F12-ABF4-C4EA3F70012E}" dt="2025-03-17T05:57:59.605" v="1448"/>
          <ac:picMkLst>
            <pc:docMk/>
            <pc:sldMk cId="789180213" sldId="322"/>
            <ac:picMk id="5" creationId="{9730176C-BC49-43E2-D8F2-E72D1539D5DF}"/>
          </ac:picMkLst>
        </pc:picChg>
      </pc:sldChg>
      <pc:sldChg chg="addSp modSp add">
        <pc:chgData name="Ryan - Incident Zero" userId="699af209-8855-419e-8865-4a60dcec8e16" providerId="ADAL" clId="{89A1F9CA-2EF1-4F12-ABF4-C4EA3F70012E}" dt="2025-03-17T02:44:17.596" v="1001"/>
        <pc:sldMkLst>
          <pc:docMk/>
          <pc:sldMk cId="3519916775" sldId="324"/>
        </pc:sldMkLst>
        <pc:spChg chg="add mod">
          <ac:chgData name="Ryan - Incident Zero" userId="699af209-8855-419e-8865-4a60dcec8e16" providerId="ADAL" clId="{89A1F9CA-2EF1-4F12-ABF4-C4EA3F70012E}" dt="2025-03-17T01:34:10.653" v="994"/>
          <ac:spMkLst>
            <pc:docMk/>
            <pc:sldMk cId="3519916775" sldId="324"/>
            <ac:spMk id="3" creationId="{70A3A2F4-B128-031D-0B3D-9969A9899CD8}"/>
          </ac:spMkLst>
        </pc:spChg>
        <pc:graphicFrameChg chg="mod">
          <ac:chgData name="Ryan - Incident Zero" userId="699af209-8855-419e-8865-4a60dcec8e16" providerId="ADAL" clId="{89A1F9CA-2EF1-4F12-ABF4-C4EA3F70012E}" dt="2025-03-17T02:44:17.596" v="1001"/>
          <ac:graphicFrameMkLst>
            <pc:docMk/>
            <pc:sldMk cId="3519916775" sldId="324"/>
            <ac:graphicFrameMk id="5" creationId="{21084E1B-3CD0-FBA2-AE34-D8215651D2F9}"/>
          </ac:graphicFrameMkLst>
        </pc:graphicFrameChg>
      </pc:sldChg>
      <pc:sldChg chg="addSp modSp add">
        <pc:chgData name="Ryan - Incident Zero" userId="699af209-8855-419e-8865-4a60dcec8e16" providerId="ADAL" clId="{89A1F9CA-2EF1-4F12-ABF4-C4EA3F70012E}" dt="2025-03-17T05:57:56.115" v="1447"/>
        <pc:sldMkLst>
          <pc:docMk/>
          <pc:sldMk cId="1304732128" sldId="326"/>
        </pc:sldMkLst>
        <pc:spChg chg="add mod">
          <ac:chgData name="Ryan - Incident Zero" userId="699af209-8855-419e-8865-4a60dcec8e16" providerId="ADAL" clId="{89A1F9CA-2EF1-4F12-ABF4-C4EA3F70012E}" dt="2025-03-17T01:34:09.008" v="993"/>
          <ac:spMkLst>
            <pc:docMk/>
            <pc:sldMk cId="1304732128" sldId="326"/>
            <ac:spMk id="3" creationId="{3A2807D4-C3A7-BE96-1E17-815B69D2387B}"/>
          </ac:spMkLst>
        </pc:spChg>
        <pc:picChg chg="add mod">
          <ac:chgData name="Ryan - Incident Zero" userId="699af209-8855-419e-8865-4a60dcec8e16" providerId="ADAL" clId="{89A1F9CA-2EF1-4F12-ABF4-C4EA3F70012E}" dt="2025-03-17T05:57:56.115" v="1447"/>
          <ac:picMkLst>
            <pc:docMk/>
            <pc:sldMk cId="1304732128" sldId="326"/>
            <ac:picMk id="5" creationId="{5E9021CC-A043-A91A-CC29-940FA4F1F86B}"/>
          </ac:picMkLst>
        </pc:picChg>
      </pc:sldChg>
      <pc:sldChg chg="modSp add mod">
        <pc:chgData name="Ryan - Incident Zero" userId="699af209-8855-419e-8865-4a60dcec8e16" providerId="ADAL" clId="{89A1F9CA-2EF1-4F12-ABF4-C4EA3F70012E}" dt="2025-03-17T06:52:09.263" v="2355" actId="2711"/>
        <pc:sldMkLst>
          <pc:docMk/>
          <pc:sldMk cId="3896957812" sldId="998"/>
        </pc:sldMkLst>
        <pc:spChg chg="mod">
          <ac:chgData name="Ryan - Incident Zero" userId="699af209-8855-419e-8865-4a60dcec8e16" providerId="ADAL" clId="{89A1F9CA-2EF1-4F12-ABF4-C4EA3F70012E}" dt="2025-03-17T06:52:09.263" v="2355" actId="2711"/>
          <ac:spMkLst>
            <pc:docMk/>
            <pc:sldMk cId="3896957812" sldId="998"/>
            <ac:spMk id="2" creationId="{30FCD31F-2655-2F79-2378-A10FA9760D58}"/>
          </ac:spMkLst>
        </pc:spChg>
      </pc:sldChg>
      <pc:sldChg chg="addSp delSp modSp new mod">
        <pc:chgData name="Ryan - Incident Zero" userId="699af209-8855-419e-8865-4a60dcec8e16" providerId="ADAL" clId="{89A1F9CA-2EF1-4F12-ABF4-C4EA3F70012E}" dt="2025-03-17T05:33:30.289" v="1275" actId="408"/>
        <pc:sldMkLst>
          <pc:docMk/>
          <pc:sldMk cId="118991697" sldId="999"/>
        </pc:sldMkLst>
        <pc:spChg chg="mod">
          <ac:chgData name="Ryan - Incident Zero" userId="699af209-8855-419e-8865-4a60dcec8e16" providerId="ADAL" clId="{89A1F9CA-2EF1-4F12-ABF4-C4EA3F70012E}" dt="2025-03-17T05:16:58.607" v="1025" actId="20577"/>
          <ac:spMkLst>
            <pc:docMk/>
            <pc:sldMk cId="118991697" sldId="999"/>
            <ac:spMk id="2" creationId="{0FA2998F-2E37-8DD2-68E3-5E6D91CD8B5F}"/>
          </ac:spMkLst>
        </pc:spChg>
        <pc:spChg chg="add mod">
          <ac:chgData name="Ryan - Incident Zero" userId="699af209-8855-419e-8865-4a60dcec8e16" providerId="ADAL" clId="{89A1F9CA-2EF1-4F12-ABF4-C4EA3F70012E}" dt="2025-03-17T05:19:18.987" v="1104" actId="14100"/>
          <ac:spMkLst>
            <pc:docMk/>
            <pc:sldMk cId="118991697" sldId="999"/>
            <ac:spMk id="16" creationId="{7741A3DA-2A24-75BC-0F23-2BDE53CDACCC}"/>
          </ac:spMkLst>
        </pc:spChg>
        <pc:picChg chg="add mod">
          <ac:chgData name="Ryan - Incident Zero" userId="699af209-8855-419e-8865-4a60dcec8e16" providerId="ADAL" clId="{89A1F9CA-2EF1-4F12-ABF4-C4EA3F70012E}" dt="2025-03-17T05:33:30.289" v="1275" actId="408"/>
          <ac:picMkLst>
            <pc:docMk/>
            <pc:sldMk cId="118991697" sldId="999"/>
            <ac:picMk id="5" creationId="{4BC6F89E-B9FA-D634-9735-AB28C21F55F3}"/>
          </ac:picMkLst>
        </pc:picChg>
        <pc:picChg chg="add mod">
          <ac:chgData name="Ryan - Incident Zero" userId="699af209-8855-419e-8865-4a60dcec8e16" providerId="ADAL" clId="{89A1F9CA-2EF1-4F12-ABF4-C4EA3F70012E}" dt="2025-03-17T05:33:30.289" v="1275" actId="408"/>
          <ac:picMkLst>
            <pc:docMk/>
            <pc:sldMk cId="118991697" sldId="999"/>
            <ac:picMk id="12" creationId="{1FA43757-1E92-90D9-018C-98B248B87E6C}"/>
          </ac:picMkLst>
        </pc:picChg>
        <pc:picChg chg="add mod">
          <ac:chgData name="Ryan - Incident Zero" userId="699af209-8855-419e-8865-4a60dcec8e16" providerId="ADAL" clId="{89A1F9CA-2EF1-4F12-ABF4-C4EA3F70012E}" dt="2025-03-17T05:33:28.656" v="1274" actId="554"/>
          <ac:picMkLst>
            <pc:docMk/>
            <pc:sldMk cId="118991697" sldId="999"/>
            <ac:picMk id="13" creationId="{F36C8A07-CF46-960F-6312-8BF194E26405}"/>
          </ac:picMkLst>
        </pc:picChg>
        <pc:picChg chg="add mod">
          <ac:chgData name="Ryan - Incident Zero" userId="699af209-8855-419e-8865-4a60dcec8e16" providerId="ADAL" clId="{89A1F9CA-2EF1-4F12-ABF4-C4EA3F70012E}" dt="2025-03-17T05:33:30.289" v="1275" actId="408"/>
          <ac:picMkLst>
            <pc:docMk/>
            <pc:sldMk cId="118991697" sldId="999"/>
            <ac:picMk id="14" creationId="{100C3A49-AA5E-595D-D38F-1AE12005DB11}"/>
          </ac:picMkLst>
        </pc:picChg>
        <pc:picChg chg="add mod modCrop">
          <ac:chgData name="Ryan - Incident Zero" userId="699af209-8855-419e-8865-4a60dcec8e16" providerId="ADAL" clId="{89A1F9CA-2EF1-4F12-ABF4-C4EA3F70012E}" dt="2025-03-17T05:33:28.656" v="1274" actId="554"/>
          <ac:picMkLst>
            <pc:docMk/>
            <pc:sldMk cId="118991697" sldId="999"/>
            <ac:picMk id="18" creationId="{EE24F293-020B-91E6-7F08-ADA25B70F3BC}"/>
          </ac:picMkLst>
        </pc:picChg>
      </pc:sldChg>
      <pc:sldChg chg="add del">
        <pc:chgData name="Ryan - Incident Zero" userId="699af209-8855-419e-8865-4a60dcec8e16" providerId="ADAL" clId="{89A1F9CA-2EF1-4F12-ABF4-C4EA3F70012E}" dt="2025-03-17T06:33:13.655" v="1696"/>
        <pc:sldMkLst>
          <pc:docMk/>
          <pc:sldMk cId="2509885565" sldId="1000"/>
        </pc:sldMkLst>
      </pc:sldChg>
      <pc:sldChg chg="addSp modSp add del mod">
        <pc:chgData name="Ryan - Incident Zero" userId="699af209-8855-419e-8865-4a60dcec8e16" providerId="ADAL" clId="{89A1F9CA-2EF1-4F12-ABF4-C4EA3F70012E}" dt="2025-03-17T06:39:58.792" v="2245" actId="47"/>
        <pc:sldMkLst>
          <pc:docMk/>
          <pc:sldMk cId="2790047399" sldId="1000"/>
        </pc:sldMkLst>
      </pc:sldChg>
      <pc:sldChg chg="addSp delSp modSp new del mod modClrScheme chgLayout modNotesTx">
        <pc:chgData name="Ryan - Incident Zero" userId="699af209-8855-419e-8865-4a60dcec8e16" providerId="ADAL" clId="{89A1F9CA-2EF1-4F12-ABF4-C4EA3F70012E}" dt="2025-03-17T06:33:04.111" v="1694" actId="2696"/>
        <pc:sldMkLst>
          <pc:docMk/>
          <pc:sldMk cId="4152968778" sldId="1000"/>
        </pc:sldMkLst>
      </pc:sldChg>
      <pc:sldChg chg="addSp delSp modSp add mod modClrScheme chgLayout modNotesTx">
        <pc:chgData name="Ryan - Incident Zero" userId="699af209-8855-419e-8865-4a60dcec8e16" providerId="ADAL" clId="{89A1F9CA-2EF1-4F12-ABF4-C4EA3F70012E}" dt="2025-03-17T06:50:40.709" v="2346" actId="2711"/>
        <pc:sldMkLst>
          <pc:docMk/>
          <pc:sldMk cId="230641554" sldId="1001"/>
        </pc:sldMkLst>
        <pc:spChg chg="add mod ord">
          <ac:chgData name="Ryan - Incident Zero" userId="699af209-8855-419e-8865-4a60dcec8e16" providerId="ADAL" clId="{89A1F9CA-2EF1-4F12-ABF4-C4EA3F70012E}" dt="2025-03-17T06:50:40.709" v="2346" actId="2711"/>
          <ac:spMkLst>
            <pc:docMk/>
            <pc:sldMk cId="230641554" sldId="1001"/>
            <ac:spMk id="3" creationId="{20F1EE4A-B0F3-107C-DCFA-42E8745C5908}"/>
          </ac:spMkLst>
        </pc:spChg>
        <pc:spChg chg="mod">
          <ac:chgData name="Ryan - Incident Zero" userId="699af209-8855-419e-8865-4a60dcec8e16" providerId="ADAL" clId="{89A1F9CA-2EF1-4F12-ABF4-C4EA3F70012E}" dt="2025-03-17T06:50:40.709" v="2346" actId="2711"/>
          <ac:spMkLst>
            <pc:docMk/>
            <pc:sldMk cId="230641554" sldId="1001"/>
            <ac:spMk id="7" creationId="{B2A24171-77CD-7D97-85DD-6B5C3A7843CC}"/>
          </ac:spMkLst>
        </pc:spChg>
        <pc:spChg chg="mod">
          <ac:chgData name="Ryan - Incident Zero" userId="699af209-8855-419e-8865-4a60dcec8e16" providerId="ADAL" clId="{89A1F9CA-2EF1-4F12-ABF4-C4EA3F70012E}" dt="2025-03-17T06:50:40.709" v="2346" actId="2711"/>
          <ac:spMkLst>
            <pc:docMk/>
            <pc:sldMk cId="230641554" sldId="1001"/>
            <ac:spMk id="8" creationId="{AC3D91B7-0E0A-04A5-0CC3-EFEEB91F7E9D}"/>
          </ac:spMkLst>
        </pc:spChg>
        <pc:spChg chg="add del mod">
          <ac:chgData name="Ryan - Incident Zero" userId="699af209-8855-419e-8865-4a60dcec8e16" providerId="ADAL" clId="{89A1F9CA-2EF1-4F12-ABF4-C4EA3F70012E}" dt="2025-03-17T06:50:40.709" v="2346" actId="2711"/>
          <ac:spMkLst>
            <pc:docMk/>
            <pc:sldMk cId="230641554" sldId="1001"/>
            <ac:spMk id="9" creationId="{E16A9805-352C-7C39-4FBD-920D45389C72}"/>
          </ac:spMkLst>
        </pc:spChg>
        <pc:spChg chg="add mod ord">
          <ac:chgData name="Ryan - Incident Zero" userId="699af209-8855-419e-8865-4a60dcec8e16" providerId="ADAL" clId="{89A1F9CA-2EF1-4F12-ABF4-C4EA3F70012E}" dt="2025-03-17T06:50:40.709" v="2346" actId="2711"/>
          <ac:spMkLst>
            <pc:docMk/>
            <pc:sldMk cId="230641554" sldId="1001"/>
            <ac:spMk id="13" creationId="{666C23E8-208B-CA2A-E2A9-5BA8EB097897}"/>
          </ac:spMkLst>
        </pc:spChg>
        <pc:picChg chg="add mod">
          <ac:chgData name="Ryan - Incident Zero" userId="699af209-8855-419e-8865-4a60dcec8e16" providerId="ADAL" clId="{89A1F9CA-2EF1-4F12-ABF4-C4EA3F70012E}" dt="2025-03-17T06:34:50.363" v="1731"/>
          <ac:picMkLst>
            <pc:docMk/>
            <pc:sldMk cId="230641554" sldId="1001"/>
            <ac:picMk id="11" creationId="{160D4C46-0748-B5AD-4F0B-FBD7BA1138B2}"/>
          </ac:picMkLst>
        </pc:picChg>
        <pc:picChg chg="add mod">
          <ac:chgData name="Ryan - Incident Zero" userId="699af209-8855-419e-8865-4a60dcec8e16" providerId="ADAL" clId="{89A1F9CA-2EF1-4F12-ABF4-C4EA3F70012E}" dt="2025-03-17T06:35:08.745" v="1733"/>
          <ac:picMkLst>
            <pc:docMk/>
            <pc:sldMk cId="230641554" sldId="1001"/>
            <ac:picMk id="12" creationId="{BA7CA700-1D1B-C909-A51C-7BEED6742FCB}"/>
          </ac:picMkLst>
        </pc:picChg>
      </pc:sldChg>
      <pc:sldChg chg="modSp add mod">
        <pc:chgData name="Ryan - Incident Zero" userId="699af209-8855-419e-8865-4a60dcec8e16" providerId="ADAL" clId="{89A1F9CA-2EF1-4F12-ABF4-C4EA3F70012E}" dt="2025-03-17T06:51:31.304" v="2353" actId="2711"/>
        <pc:sldMkLst>
          <pc:docMk/>
          <pc:sldMk cId="4150508224" sldId="1002"/>
        </pc:sldMkLst>
        <pc:spChg chg="mod">
          <ac:chgData name="Ryan - Incident Zero" userId="699af209-8855-419e-8865-4a60dcec8e16" providerId="ADAL" clId="{89A1F9CA-2EF1-4F12-ABF4-C4EA3F70012E}" dt="2025-03-17T06:51:31.304" v="2353" actId="2711"/>
          <ac:spMkLst>
            <pc:docMk/>
            <pc:sldMk cId="4150508224" sldId="1002"/>
            <ac:spMk id="3" creationId="{F633E11E-6304-7CBD-1E7C-B277A30C90C3}"/>
          </ac:spMkLst>
        </pc:spChg>
        <pc:spChg chg="mod">
          <ac:chgData name="Ryan - Incident Zero" userId="699af209-8855-419e-8865-4a60dcec8e16" providerId="ADAL" clId="{89A1F9CA-2EF1-4F12-ABF4-C4EA3F70012E}" dt="2025-03-17T06:51:31.304" v="2353" actId="2711"/>
          <ac:spMkLst>
            <pc:docMk/>
            <pc:sldMk cId="4150508224" sldId="1002"/>
            <ac:spMk id="7" creationId="{042806F2-DC79-4795-A115-0A6A2984EFD4}"/>
          </ac:spMkLst>
        </pc:spChg>
        <pc:spChg chg="mod">
          <ac:chgData name="Ryan - Incident Zero" userId="699af209-8855-419e-8865-4a60dcec8e16" providerId="ADAL" clId="{89A1F9CA-2EF1-4F12-ABF4-C4EA3F70012E}" dt="2025-03-17T06:51:31.304" v="2353" actId="2711"/>
          <ac:spMkLst>
            <pc:docMk/>
            <pc:sldMk cId="4150508224" sldId="1002"/>
            <ac:spMk id="8" creationId="{8F22359C-6896-A7B0-04F6-B164BCAA8DFD}"/>
          </ac:spMkLst>
        </pc:spChg>
        <pc:spChg chg="mod">
          <ac:chgData name="Ryan - Incident Zero" userId="699af209-8855-419e-8865-4a60dcec8e16" providerId="ADAL" clId="{89A1F9CA-2EF1-4F12-ABF4-C4EA3F70012E}" dt="2025-03-17T06:51:31.304" v="2353" actId="2711"/>
          <ac:spMkLst>
            <pc:docMk/>
            <pc:sldMk cId="4150508224" sldId="1002"/>
            <ac:spMk id="9" creationId="{E58688B9-2ED9-88C2-5197-0C0C280D2327}"/>
          </ac:spMkLst>
        </pc:spChg>
        <pc:spChg chg="mod">
          <ac:chgData name="Ryan - Incident Zero" userId="699af209-8855-419e-8865-4a60dcec8e16" providerId="ADAL" clId="{89A1F9CA-2EF1-4F12-ABF4-C4EA3F70012E}" dt="2025-03-17T06:51:31.304" v="2353" actId="2711"/>
          <ac:spMkLst>
            <pc:docMk/>
            <pc:sldMk cId="4150508224" sldId="1002"/>
            <ac:spMk id="13" creationId="{0FC288D4-B2F3-D5E5-5941-128ED1FFB1A9}"/>
          </ac:spMkLst>
        </pc:spChg>
      </pc:sldChg>
      <pc:sldChg chg="addSp delSp modSp new mod ord modAnim">
        <pc:chgData name="Ryan - Incident Zero" userId="699af209-8855-419e-8865-4a60dcec8e16" providerId="ADAL" clId="{89A1F9CA-2EF1-4F12-ABF4-C4EA3F70012E}" dt="2025-03-17T08:54:35.831" v="2908"/>
        <pc:sldMkLst>
          <pc:docMk/>
          <pc:sldMk cId="1769008232" sldId="1003"/>
        </pc:sldMkLst>
        <pc:spChg chg="add mod">
          <ac:chgData name="Ryan - Incident Zero" userId="699af209-8855-419e-8865-4a60dcec8e16" providerId="ADAL" clId="{89A1F9CA-2EF1-4F12-ABF4-C4EA3F70012E}" dt="2025-03-17T06:57:27.368" v="2418"/>
          <ac:spMkLst>
            <pc:docMk/>
            <pc:sldMk cId="1769008232" sldId="1003"/>
            <ac:spMk id="4" creationId="{C380B522-622C-B0A5-687D-EB1CB48C0CC1}"/>
          </ac:spMkLst>
        </pc:spChg>
        <pc:spChg chg="add mod">
          <ac:chgData name="Ryan - Incident Zero" userId="699af209-8855-419e-8865-4a60dcec8e16" providerId="ADAL" clId="{89A1F9CA-2EF1-4F12-ABF4-C4EA3F70012E}" dt="2025-03-17T06:57:34.579" v="2419"/>
          <ac:spMkLst>
            <pc:docMk/>
            <pc:sldMk cId="1769008232" sldId="1003"/>
            <ac:spMk id="5" creationId="{95096633-7B06-FD98-0731-1DBBFF94E768}"/>
          </ac:spMkLst>
        </pc:spChg>
        <pc:spChg chg="add mod">
          <ac:chgData name="Ryan - Incident Zero" userId="699af209-8855-419e-8865-4a60dcec8e16" providerId="ADAL" clId="{89A1F9CA-2EF1-4F12-ABF4-C4EA3F70012E}" dt="2025-03-17T06:57:34.579" v="2419"/>
          <ac:spMkLst>
            <pc:docMk/>
            <pc:sldMk cId="1769008232" sldId="1003"/>
            <ac:spMk id="6" creationId="{13E45699-1F8A-1EA4-AB2C-5F7D961B4249}"/>
          </ac:spMkLst>
        </pc:spChg>
        <pc:spChg chg="add mod">
          <ac:chgData name="Ryan - Incident Zero" userId="699af209-8855-419e-8865-4a60dcec8e16" providerId="ADAL" clId="{89A1F9CA-2EF1-4F12-ABF4-C4EA3F70012E}" dt="2025-03-17T07:01:03.844" v="2638" actId="2711"/>
          <ac:spMkLst>
            <pc:docMk/>
            <pc:sldMk cId="1769008232" sldId="1003"/>
            <ac:spMk id="9" creationId="{086795AD-A5BC-3258-A91B-C4A8E3E780C5}"/>
          </ac:spMkLst>
        </pc:spChg>
        <pc:picChg chg="add mod ord modCrop">
          <ac:chgData name="Ryan - Incident Zero" userId="699af209-8855-419e-8865-4a60dcec8e16" providerId="ADAL" clId="{89A1F9CA-2EF1-4F12-ABF4-C4EA3F70012E}" dt="2025-03-17T07:00:32.550" v="2613" actId="1036"/>
          <ac:picMkLst>
            <pc:docMk/>
            <pc:sldMk cId="1769008232" sldId="1003"/>
            <ac:picMk id="17" creationId="{92A0F9C6-37AE-3C61-1E78-BD23AD6692A1}"/>
          </ac:picMkLst>
        </pc:picChg>
      </pc:sldChg>
      <pc:sldMasterChg chg="addSp delSp modSp mod modSldLayout">
        <pc:chgData name="Ryan - Incident Zero" userId="699af209-8855-419e-8865-4a60dcec8e16" providerId="ADAL" clId="{89A1F9CA-2EF1-4F12-ABF4-C4EA3F70012E}" dt="2025-03-17T08:51:22.377" v="2705" actId="20577"/>
        <pc:sldMasterMkLst>
          <pc:docMk/>
          <pc:sldMasterMk cId="3716518209" sldId="2147483648"/>
        </pc:sldMasterMkLst>
        <pc:spChg chg="mod">
          <ac:chgData name="Ryan - Incident Zero" userId="699af209-8855-419e-8865-4a60dcec8e16" providerId="ADAL" clId="{89A1F9CA-2EF1-4F12-ABF4-C4EA3F70012E}" dt="2025-03-17T08:51:22.377" v="2705" actId="20577"/>
          <ac:spMkLst>
            <pc:docMk/>
            <pc:sldMasterMk cId="3716518209" sldId="2147483648"/>
            <ac:spMk id="7" creationId="{FA8FBC34-974E-6EFF-FFEA-4C529DA2563D}"/>
          </ac:spMkLst>
        </pc:spChg>
        <pc:picChg chg="add mod">
          <ac:chgData name="Ryan - Incident Zero" userId="699af209-8855-419e-8865-4a60dcec8e16" providerId="ADAL" clId="{89A1F9CA-2EF1-4F12-ABF4-C4EA3F70012E}" dt="2025-03-17T05:20:13.196" v="1128" actId="14100"/>
          <ac:picMkLst>
            <pc:docMk/>
            <pc:sldMasterMk cId="3716518209" sldId="2147483648"/>
            <ac:picMk id="2" creationId="{ABE06678-D0C9-88EB-4EC2-050E3A6417E6}"/>
          </ac:picMkLst>
        </pc:picChg>
        <pc:sldLayoutChg chg="addSp delSp modSp mod">
          <pc:chgData name="Ryan - Incident Zero" userId="699af209-8855-419e-8865-4a60dcec8e16" providerId="ADAL" clId="{89A1F9CA-2EF1-4F12-ABF4-C4EA3F70012E}" dt="2025-03-17T05:20:54.024" v="1137" actId="478"/>
          <pc:sldLayoutMkLst>
            <pc:docMk/>
            <pc:sldMasterMk cId="3716518209" sldId="2147483648"/>
            <pc:sldLayoutMk cId="2423860396" sldId="2147483649"/>
          </pc:sldLayoutMkLst>
        </pc:sldLayoutChg>
        <pc:sldLayoutChg chg="addSp delSp modSp mod">
          <pc:chgData name="Ryan - Incident Zero" userId="699af209-8855-419e-8865-4a60dcec8e16" providerId="ADAL" clId="{89A1F9CA-2EF1-4F12-ABF4-C4EA3F70012E}" dt="2025-03-17T05:20:51.791" v="1136" actId="478"/>
          <pc:sldLayoutMkLst>
            <pc:docMk/>
            <pc:sldMasterMk cId="3716518209" sldId="2147483648"/>
            <pc:sldLayoutMk cId="1845733299" sldId="2147483650"/>
          </pc:sldLayoutMkLst>
        </pc:sldLayoutChg>
        <pc:sldLayoutChg chg="delSp mod">
          <pc:chgData name="Ryan - Incident Zero" userId="699af209-8855-419e-8865-4a60dcec8e16" providerId="ADAL" clId="{89A1F9CA-2EF1-4F12-ABF4-C4EA3F70012E}" dt="2025-03-17T05:20:38.664" v="1134" actId="478"/>
          <pc:sldLayoutMkLst>
            <pc:docMk/>
            <pc:sldMasterMk cId="3716518209" sldId="2147483648"/>
            <pc:sldLayoutMk cId="752041308" sldId="2147483655"/>
          </pc:sldLayoutMkLst>
        </pc:sldLayoutChg>
        <pc:sldLayoutChg chg="delSp mod">
          <pc:chgData name="Ryan - Incident Zero" userId="699af209-8855-419e-8865-4a60dcec8e16" providerId="ADAL" clId="{89A1F9CA-2EF1-4F12-ABF4-C4EA3F70012E}" dt="2025-03-17T05:20:42.493" v="1135" actId="478"/>
          <pc:sldLayoutMkLst>
            <pc:docMk/>
            <pc:sldMasterMk cId="3716518209" sldId="2147483648"/>
            <pc:sldLayoutMk cId="2711477132" sldId="214748365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0.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CA55D-B392-4092-BAD6-AFF8048C554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AU"/>
        </a:p>
      </dgm:t>
    </dgm:pt>
    <dgm:pt modelId="{39704116-7CDA-4C84-9328-3F0AFB12CA5D}">
      <dgm:prSet phldrT="[Text]"/>
      <dgm:spPr>
        <a:solidFill>
          <a:srgbClr val="0432FF"/>
        </a:solidFill>
      </dgm:spPr>
      <dgm:t>
        <a:bodyPr/>
        <a:lstStyle/>
        <a:p>
          <a:r>
            <a:rPr lang="en-GB" dirty="0"/>
            <a:t>Human Behaviour</a:t>
          </a:r>
          <a:endParaRPr lang="en-AU" dirty="0"/>
        </a:p>
      </dgm:t>
    </dgm:pt>
    <dgm:pt modelId="{C8F275B3-D381-4ACA-A0A0-429E612196BE}" type="parTrans" cxnId="{7FF17DE8-BD9F-4206-91D7-C21D48C146F7}">
      <dgm:prSet/>
      <dgm:spPr/>
      <dgm:t>
        <a:bodyPr/>
        <a:lstStyle/>
        <a:p>
          <a:endParaRPr lang="en-AU"/>
        </a:p>
      </dgm:t>
    </dgm:pt>
    <dgm:pt modelId="{C296DB52-9D34-429B-AD24-51C73A685006}" type="sibTrans" cxnId="{7FF17DE8-BD9F-4206-91D7-C21D48C146F7}">
      <dgm:prSet/>
      <dgm:spPr/>
      <dgm:t>
        <a:bodyPr/>
        <a:lstStyle/>
        <a:p>
          <a:endParaRPr lang="en-AU"/>
        </a:p>
      </dgm:t>
    </dgm:pt>
    <dgm:pt modelId="{F0C7F9F2-8A0A-4D17-B309-9E53731EC451}">
      <dgm:prSet phldrT="[Text]"/>
      <dgm:spPr>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l="-41000" r="-41000"/>
          </a:stretch>
        </a:blipFill>
      </dgm:spPr>
      <dgm:t>
        <a:bodyPr/>
        <a:lstStyle/>
        <a:p>
          <a:endParaRPr lang="en-AU" dirty="0">
            <a:solidFill>
              <a:schemeClr val="bg2"/>
            </a:solidFill>
          </a:endParaRPr>
        </a:p>
      </dgm:t>
    </dgm:pt>
    <dgm:pt modelId="{38963360-8545-4CEE-AB9E-064609C46941}" type="parTrans" cxnId="{63450BC2-644F-4153-A073-223F0D029ED6}">
      <dgm:prSet/>
      <dgm:spPr>
        <a:solidFill>
          <a:srgbClr val="0432FF"/>
        </a:solidFill>
        <a:ln>
          <a:solidFill>
            <a:schemeClr val="tx1"/>
          </a:solidFill>
        </a:ln>
      </dgm:spPr>
      <dgm:t>
        <a:bodyPr/>
        <a:lstStyle/>
        <a:p>
          <a:endParaRPr lang="en-AU"/>
        </a:p>
      </dgm:t>
    </dgm:pt>
    <dgm:pt modelId="{322368B9-71BE-4595-9099-24478DA99C81}" type="sibTrans" cxnId="{63450BC2-644F-4153-A073-223F0D029ED6}">
      <dgm:prSet/>
      <dgm:spPr/>
      <dgm:t>
        <a:bodyPr/>
        <a:lstStyle/>
        <a:p>
          <a:endParaRPr lang="en-AU"/>
        </a:p>
      </dgm:t>
    </dgm:pt>
    <dgm:pt modelId="{0123512C-1B4F-48D6-A5F6-16FF80FE5F71}">
      <dgm:prSet phldrT="[Text]"/>
      <dgm:spPr>
        <a:blipFill rotWithShape="0">
          <a:blip xmlns:r="http://schemas.openxmlformats.org/officeDocument/2006/relationships" r:embed="rId2"/>
          <a:srcRect/>
          <a:stretch>
            <a:fillRect/>
          </a:stretch>
        </a:blipFill>
      </dgm:spPr>
      <dgm:t>
        <a:bodyPr/>
        <a:lstStyle/>
        <a:p>
          <a:endParaRPr lang="en-AU" dirty="0"/>
        </a:p>
      </dgm:t>
    </dgm:pt>
    <dgm:pt modelId="{E524025E-8099-4CD8-AC03-B5812ABAB650}" type="parTrans" cxnId="{8819A541-FBCF-4186-A4B9-521BA7DED784}">
      <dgm:prSet/>
      <dgm:spPr>
        <a:solidFill>
          <a:srgbClr val="0432FF"/>
        </a:solidFill>
        <a:ln>
          <a:solidFill>
            <a:schemeClr val="tx1"/>
          </a:solidFill>
        </a:ln>
      </dgm:spPr>
      <dgm:t>
        <a:bodyPr/>
        <a:lstStyle/>
        <a:p>
          <a:endParaRPr lang="en-AU"/>
        </a:p>
      </dgm:t>
    </dgm:pt>
    <dgm:pt modelId="{11837224-0701-485E-A66F-14D5AA988E36}" type="sibTrans" cxnId="{8819A541-FBCF-4186-A4B9-521BA7DED784}">
      <dgm:prSet/>
      <dgm:spPr/>
      <dgm:t>
        <a:bodyPr/>
        <a:lstStyle/>
        <a:p>
          <a:endParaRPr lang="en-AU"/>
        </a:p>
      </dgm:t>
    </dgm:pt>
    <dgm:pt modelId="{B81B2E97-DEA9-4354-850F-960AAFCC7E21}">
      <dgm:prSet phldrT="[Text]"/>
      <dgm:spPr>
        <a:blipFill rotWithShape="0">
          <a:blip xmlns:r="http://schemas.openxmlformats.org/officeDocument/2006/relationships" r:embed="rId3"/>
          <a:srcRect/>
          <a:stretch>
            <a:fillRect l="-17000" r="-17000"/>
          </a:stretch>
        </a:blipFill>
      </dgm:spPr>
      <dgm:t>
        <a:bodyPr/>
        <a:lstStyle/>
        <a:p>
          <a:endParaRPr lang="en-AU" dirty="0"/>
        </a:p>
      </dgm:t>
    </dgm:pt>
    <dgm:pt modelId="{744E3D11-41C3-4294-B686-9677C7BEEBB6}" type="sibTrans" cxnId="{BD281972-C371-462D-81D3-1BE0AE618140}">
      <dgm:prSet/>
      <dgm:spPr/>
      <dgm:t>
        <a:bodyPr/>
        <a:lstStyle/>
        <a:p>
          <a:endParaRPr lang="en-AU"/>
        </a:p>
      </dgm:t>
    </dgm:pt>
    <dgm:pt modelId="{3A996B59-0173-4BFE-B7EF-CBEF17C608BA}" type="parTrans" cxnId="{BD281972-C371-462D-81D3-1BE0AE618140}">
      <dgm:prSet/>
      <dgm:spPr>
        <a:solidFill>
          <a:srgbClr val="0432FF"/>
        </a:solidFill>
        <a:ln>
          <a:solidFill>
            <a:schemeClr val="tx1"/>
          </a:solidFill>
        </a:ln>
      </dgm:spPr>
      <dgm:t>
        <a:bodyPr/>
        <a:lstStyle/>
        <a:p>
          <a:endParaRPr lang="en-AU"/>
        </a:p>
      </dgm:t>
    </dgm:pt>
    <dgm:pt modelId="{D11B9177-6229-48C5-8ABD-E9B7707524D9}">
      <dgm:prSet phldrT="[Text]"/>
      <dgm:spPr>
        <a:blipFill rotWithShape="0">
          <a:blip xmlns:r="http://schemas.openxmlformats.org/officeDocument/2006/relationships" r:embed="rId4"/>
          <a:srcRect/>
          <a:stretch>
            <a:fillRect l="-17000" r="-17000"/>
          </a:stretch>
        </a:blipFill>
      </dgm:spPr>
      <dgm:t>
        <a:bodyPr/>
        <a:lstStyle/>
        <a:p>
          <a:endParaRPr lang="en-AU" dirty="0"/>
        </a:p>
      </dgm:t>
    </dgm:pt>
    <dgm:pt modelId="{CB9D45BE-D925-4137-AAA8-0F53C39E3020}" type="sibTrans" cxnId="{FE4369FD-61A7-4FDE-87AF-9D5915CD0949}">
      <dgm:prSet/>
      <dgm:spPr/>
      <dgm:t>
        <a:bodyPr/>
        <a:lstStyle/>
        <a:p>
          <a:endParaRPr lang="en-AU"/>
        </a:p>
      </dgm:t>
    </dgm:pt>
    <dgm:pt modelId="{F0F57E3F-A3AB-46B9-98A9-CF77EC3BDE0D}" type="parTrans" cxnId="{FE4369FD-61A7-4FDE-87AF-9D5915CD0949}">
      <dgm:prSet/>
      <dgm:spPr>
        <a:solidFill>
          <a:srgbClr val="0432FF"/>
        </a:solidFill>
        <a:ln>
          <a:solidFill>
            <a:schemeClr val="tx1"/>
          </a:solidFill>
        </a:ln>
      </dgm:spPr>
      <dgm:t>
        <a:bodyPr/>
        <a:lstStyle/>
        <a:p>
          <a:endParaRPr lang="en-AU"/>
        </a:p>
      </dgm:t>
    </dgm:pt>
    <dgm:pt modelId="{7093A455-5404-449C-9521-F3DBB80B7DF8}" type="pres">
      <dgm:prSet presAssocID="{B95CA55D-B392-4092-BAD6-AFF8048C5547}" presName="Name0" presStyleCnt="0">
        <dgm:presLayoutVars>
          <dgm:chMax val="1"/>
          <dgm:dir/>
          <dgm:animLvl val="ctr"/>
          <dgm:resizeHandles val="exact"/>
        </dgm:presLayoutVars>
      </dgm:prSet>
      <dgm:spPr/>
    </dgm:pt>
    <dgm:pt modelId="{FF97A7A2-3EC1-4634-A6F4-0D4D30A857EE}" type="pres">
      <dgm:prSet presAssocID="{39704116-7CDA-4C84-9328-3F0AFB12CA5D}" presName="centerShape" presStyleLbl="node0" presStyleIdx="0" presStyleCnt="1" custScaleX="87775" custScaleY="88085"/>
      <dgm:spPr/>
    </dgm:pt>
    <dgm:pt modelId="{591823FA-7080-4CFB-B3D2-2BACB7B63410}" type="pres">
      <dgm:prSet presAssocID="{38963360-8545-4CEE-AB9E-064609C46941}" presName="parTrans" presStyleLbl="sibTrans2D1" presStyleIdx="0" presStyleCnt="4"/>
      <dgm:spPr/>
    </dgm:pt>
    <dgm:pt modelId="{ECB033A0-DAA2-4BDB-9CE8-045669711B7D}" type="pres">
      <dgm:prSet presAssocID="{38963360-8545-4CEE-AB9E-064609C46941}" presName="connectorText" presStyleLbl="sibTrans2D1" presStyleIdx="0" presStyleCnt="4"/>
      <dgm:spPr/>
    </dgm:pt>
    <dgm:pt modelId="{15A7D9A1-9623-44D1-9F28-3D760B360D39}" type="pres">
      <dgm:prSet presAssocID="{F0C7F9F2-8A0A-4D17-B309-9E53731EC451}" presName="node" presStyleLbl="node1" presStyleIdx="0" presStyleCnt="4">
        <dgm:presLayoutVars>
          <dgm:bulletEnabled val="1"/>
        </dgm:presLayoutVars>
      </dgm:prSet>
      <dgm:spPr/>
    </dgm:pt>
    <dgm:pt modelId="{690681F9-4705-451B-86C9-0A772BF6C726}" type="pres">
      <dgm:prSet presAssocID="{3A996B59-0173-4BFE-B7EF-CBEF17C608BA}" presName="parTrans" presStyleLbl="sibTrans2D1" presStyleIdx="1" presStyleCnt="4"/>
      <dgm:spPr/>
    </dgm:pt>
    <dgm:pt modelId="{DA4A6E69-A2FA-4F75-A29F-DDDCB288B1B5}" type="pres">
      <dgm:prSet presAssocID="{3A996B59-0173-4BFE-B7EF-CBEF17C608BA}" presName="connectorText" presStyleLbl="sibTrans2D1" presStyleIdx="1" presStyleCnt="4"/>
      <dgm:spPr/>
    </dgm:pt>
    <dgm:pt modelId="{98DA5ACE-D381-4A9E-8E59-6EBB3269682B}" type="pres">
      <dgm:prSet presAssocID="{B81B2E97-DEA9-4354-850F-960AAFCC7E21}" presName="node" presStyleLbl="node1" presStyleIdx="1" presStyleCnt="4">
        <dgm:presLayoutVars>
          <dgm:bulletEnabled val="1"/>
        </dgm:presLayoutVars>
      </dgm:prSet>
      <dgm:spPr/>
    </dgm:pt>
    <dgm:pt modelId="{C981BBC5-8059-4C6F-80BC-F97F11305C70}" type="pres">
      <dgm:prSet presAssocID="{F0F57E3F-A3AB-46B9-98A9-CF77EC3BDE0D}" presName="parTrans" presStyleLbl="sibTrans2D1" presStyleIdx="2" presStyleCnt="4"/>
      <dgm:spPr/>
    </dgm:pt>
    <dgm:pt modelId="{C592115E-7C9A-4327-96B0-C24AA9B59326}" type="pres">
      <dgm:prSet presAssocID="{F0F57E3F-A3AB-46B9-98A9-CF77EC3BDE0D}" presName="connectorText" presStyleLbl="sibTrans2D1" presStyleIdx="2" presStyleCnt="4"/>
      <dgm:spPr/>
    </dgm:pt>
    <dgm:pt modelId="{733B1AF1-79A9-4E3A-9926-C86B1C116B69}" type="pres">
      <dgm:prSet presAssocID="{D11B9177-6229-48C5-8ABD-E9B7707524D9}" presName="node" presStyleLbl="node1" presStyleIdx="2" presStyleCnt="4">
        <dgm:presLayoutVars>
          <dgm:bulletEnabled val="1"/>
        </dgm:presLayoutVars>
      </dgm:prSet>
      <dgm:spPr/>
    </dgm:pt>
    <dgm:pt modelId="{7246035A-AA47-41A6-B135-401305097CAD}" type="pres">
      <dgm:prSet presAssocID="{E524025E-8099-4CD8-AC03-B5812ABAB650}" presName="parTrans" presStyleLbl="sibTrans2D1" presStyleIdx="3" presStyleCnt="4"/>
      <dgm:spPr/>
    </dgm:pt>
    <dgm:pt modelId="{2A2D9503-539D-4C8C-8DDD-A187B1E1B112}" type="pres">
      <dgm:prSet presAssocID="{E524025E-8099-4CD8-AC03-B5812ABAB650}" presName="connectorText" presStyleLbl="sibTrans2D1" presStyleIdx="3" presStyleCnt="4"/>
      <dgm:spPr/>
    </dgm:pt>
    <dgm:pt modelId="{8445EAEA-6854-4FBF-A441-5F2867CE97E8}" type="pres">
      <dgm:prSet presAssocID="{0123512C-1B4F-48D6-A5F6-16FF80FE5F71}" presName="node" presStyleLbl="node1" presStyleIdx="3" presStyleCnt="4">
        <dgm:presLayoutVars>
          <dgm:bulletEnabled val="1"/>
        </dgm:presLayoutVars>
      </dgm:prSet>
      <dgm:spPr/>
    </dgm:pt>
  </dgm:ptLst>
  <dgm:cxnLst>
    <dgm:cxn modelId="{C236B218-8545-464F-B5D9-8D49843E9793}" type="presOf" srcId="{F0C7F9F2-8A0A-4D17-B309-9E53731EC451}" destId="{15A7D9A1-9623-44D1-9F28-3D760B360D39}" srcOrd="0" destOrd="0" presId="urn:microsoft.com/office/officeart/2005/8/layout/radial5"/>
    <dgm:cxn modelId="{D1DF0F25-1B9D-46E3-AF46-1001D6B68803}" type="presOf" srcId="{B81B2E97-DEA9-4354-850F-960AAFCC7E21}" destId="{98DA5ACE-D381-4A9E-8E59-6EBB3269682B}" srcOrd="0" destOrd="0" presId="urn:microsoft.com/office/officeart/2005/8/layout/radial5"/>
    <dgm:cxn modelId="{21FFDC29-D29D-4E9B-93A7-5CE467CFF625}" type="presOf" srcId="{39704116-7CDA-4C84-9328-3F0AFB12CA5D}" destId="{FF97A7A2-3EC1-4634-A6F4-0D4D30A857EE}" srcOrd="0" destOrd="0" presId="urn:microsoft.com/office/officeart/2005/8/layout/radial5"/>
    <dgm:cxn modelId="{01664838-174F-449A-B9C3-1F66AAA64830}" type="presOf" srcId="{E524025E-8099-4CD8-AC03-B5812ABAB650}" destId="{7246035A-AA47-41A6-B135-401305097CAD}" srcOrd="0" destOrd="0" presId="urn:microsoft.com/office/officeart/2005/8/layout/radial5"/>
    <dgm:cxn modelId="{8819A541-FBCF-4186-A4B9-521BA7DED784}" srcId="{39704116-7CDA-4C84-9328-3F0AFB12CA5D}" destId="{0123512C-1B4F-48D6-A5F6-16FF80FE5F71}" srcOrd="3" destOrd="0" parTransId="{E524025E-8099-4CD8-AC03-B5812ABAB650}" sibTransId="{11837224-0701-485E-A66F-14D5AA988E36}"/>
    <dgm:cxn modelId="{BD281972-C371-462D-81D3-1BE0AE618140}" srcId="{39704116-7CDA-4C84-9328-3F0AFB12CA5D}" destId="{B81B2E97-DEA9-4354-850F-960AAFCC7E21}" srcOrd="1" destOrd="0" parTransId="{3A996B59-0173-4BFE-B7EF-CBEF17C608BA}" sibTransId="{744E3D11-41C3-4294-B686-9677C7BEEBB6}"/>
    <dgm:cxn modelId="{A8F48F55-D6EA-4D62-84ED-6637D4038A82}" type="presOf" srcId="{0123512C-1B4F-48D6-A5F6-16FF80FE5F71}" destId="{8445EAEA-6854-4FBF-A441-5F2867CE97E8}" srcOrd="0" destOrd="0" presId="urn:microsoft.com/office/officeart/2005/8/layout/radial5"/>
    <dgm:cxn modelId="{7CB60F81-F43F-47DC-96B0-D68055118D35}" type="presOf" srcId="{3A996B59-0173-4BFE-B7EF-CBEF17C608BA}" destId="{690681F9-4705-451B-86C9-0A772BF6C726}" srcOrd="0" destOrd="0" presId="urn:microsoft.com/office/officeart/2005/8/layout/radial5"/>
    <dgm:cxn modelId="{718FC695-2099-4CC5-878F-70532218CEA4}" type="presOf" srcId="{E524025E-8099-4CD8-AC03-B5812ABAB650}" destId="{2A2D9503-539D-4C8C-8DDD-A187B1E1B112}" srcOrd="1" destOrd="0" presId="urn:microsoft.com/office/officeart/2005/8/layout/radial5"/>
    <dgm:cxn modelId="{22E859AE-1331-4E73-B0A0-6A3DEBAE45F4}" type="presOf" srcId="{F0F57E3F-A3AB-46B9-98A9-CF77EC3BDE0D}" destId="{C981BBC5-8059-4C6F-80BC-F97F11305C70}" srcOrd="0" destOrd="0" presId="urn:microsoft.com/office/officeart/2005/8/layout/radial5"/>
    <dgm:cxn modelId="{4B66C2B1-8A91-4AA4-8ED8-7E907D0C88FF}" type="presOf" srcId="{38963360-8545-4CEE-AB9E-064609C46941}" destId="{ECB033A0-DAA2-4BDB-9CE8-045669711B7D}" srcOrd="1" destOrd="0" presId="urn:microsoft.com/office/officeart/2005/8/layout/radial5"/>
    <dgm:cxn modelId="{63450BC2-644F-4153-A073-223F0D029ED6}" srcId="{39704116-7CDA-4C84-9328-3F0AFB12CA5D}" destId="{F0C7F9F2-8A0A-4D17-B309-9E53731EC451}" srcOrd="0" destOrd="0" parTransId="{38963360-8545-4CEE-AB9E-064609C46941}" sibTransId="{322368B9-71BE-4595-9099-24478DA99C81}"/>
    <dgm:cxn modelId="{81D77FCD-BC83-40B4-AAE7-0E4D465CC27F}" type="presOf" srcId="{38963360-8545-4CEE-AB9E-064609C46941}" destId="{591823FA-7080-4CFB-B3D2-2BACB7B63410}" srcOrd="0" destOrd="0" presId="urn:microsoft.com/office/officeart/2005/8/layout/radial5"/>
    <dgm:cxn modelId="{BA258CD5-21DD-4FD4-96C9-F60C98CF6F14}" type="presOf" srcId="{B95CA55D-B392-4092-BAD6-AFF8048C5547}" destId="{7093A455-5404-449C-9521-F3DBB80B7DF8}" srcOrd="0" destOrd="0" presId="urn:microsoft.com/office/officeart/2005/8/layout/radial5"/>
    <dgm:cxn modelId="{CC5C6AE3-82C3-4635-8499-903B18F550C0}" type="presOf" srcId="{3A996B59-0173-4BFE-B7EF-CBEF17C608BA}" destId="{DA4A6E69-A2FA-4F75-A29F-DDDCB288B1B5}" srcOrd="1" destOrd="0" presId="urn:microsoft.com/office/officeart/2005/8/layout/radial5"/>
    <dgm:cxn modelId="{7FF17DE8-BD9F-4206-91D7-C21D48C146F7}" srcId="{B95CA55D-B392-4092-BAD6-AFF8048C5547}" destId="{39704116-7CDA-4C84-9328-3F0AFB12CA5D}" srcOrd="0" destOrd="0" parTransId="{C8F275B3-D381-4ACA-A0A0-429E612196BE}" sibTransId="{C296DB52-9D34-429B-AD24-51C73A685006}"/>
    <dgm:cxn modelId="{C5C5E7F8-48B8-44DD-91BC-B63BF0C1F28F}" type="presOf" srcId="{D11B9177-6229-48C5-8ABD-E9B7707524D9}" destId="{733B1AF1-79A9-4E3A-9926-C86B1C116B69}" srcOrd="0" destOrd="0" presId="urn:microsoft.com/office/officeart/2005/8/layout/radial5"/>
    <dgm:cxn modelId="{FE4369FD-61A7-4FDE-87AF-9D5915CD0949}" srcId="{39704116-7CDA-4C84-9328-3F0AFB12CA5D}" destId="{D11B9177-6229-48C5-8ABD-E9B7707524D9}" srcOrd="2" destOrd="0" parTransId="{F0F57E3F-A3AB-46B9-98A9-CF77EC3BDE0D}" sibTransId="{CB9D45BE-D925-4137-AAA8-0F53C39E3020}"/>
    <dgm:cxn modelId="{0024A3FF-95A3-4629-8577-731F235D0F45}" type="presOf" srcId="{F0F57E3F-A3AB-46B9-98A9-CF77EC3BDE0D}" destId="{C592115E-7C9A-4327-96B0-C24AA9B59326}" srcOrd="1" destOrd="0" presId="urn:microsoft.com/office/officeart/2005/8/layout/radial5"/>
    <dgm:cxn modelId="{9C0B1F10-5751-40D9-BA3D-EFC51D28DB39}" type="presParOf" srcId="{7093A455-5404-449C-9521-F3DBB80B7DF8}" destId="{FF97A7A2-3EC1-4634-A6F4-0D4D30A857EE}" srcOrd="0" destOrd="0" presId="urn:microsoft.com/office/officeart/2005/8/layout/radial5"/>
    <dgm:cxn modelId="{375E57B0-A139-4001-9BF4-0E94813741FC}" type="presParOf" srcId="{7093A455-5404-449C-9521-F3DBB80B7DF8}" destId="{591823FA-7080-4CFB-B3D2-2BACB7B63410}" srcOrd="1" destOrd="0" presId="urn:microsoft.com/office/officeart/2005/8/layout/radial5"/>
    <dgm:cxn modelId="{50D570F2-E2C1-4EB2-B5AD-7AB4C7F9C450}" type="presParOf" srcId="{591823FA-7080-4CFB-B3D2-2BACB7B63410}" destId="{ECB033A0-DAA2-4BDB-9CE8-045669711B7D}" srcOrd="0" destOrd="0" presId="urn:microsoft.com/office/officeart/2005/8/layout/radial5"/>
    <dgm:cxn modelId="{39EC5749-679B-4996-BB42-D10994F4872F}" type="presParOf" srcId="{7093A455-5404-449C-9521-F3DBB80B7DF8}" destId="{15A7D9A1-9623-44D1-9F28-3D760B360D39}" srcOrd="2" destOrd="0" presId="urn:microsoft.com/office/officeart/2005/8/layout/radial5"/>
    <dgm:cxn modelId="{FC9380EB-0DCF-44FF-B0FC-C555EDA2CBBB}" type="presParOf" srcId="{7093A455-5404-449C-9521-F3DBB80B7DF8}" destId="{690681F9-4705-451B-86C9-0A772BF6C726}" srcOrd="3" destOrd="0" presId="urn:microsoft.com/office/officeart/2005/8/layout/radial5"/>
    <dgm:cxn modelId="{D7C2C458-DFC5-499A-ABFA-87AFFD21A286}" type="presParOf" srcId="{690681F9-4705-451B-86C9-0A772BF6C726}" destId="{DA4A6E69-A2FA-4F75-A29F-DDDCB288B1B5}" srcOrd="0" destOrd="0" presId="urn:microsoft.com/office/officeart/2005/8/layout/radial5"/>
    <dgm:cxn modelId="{D9657797-B088-4CF9-A63F-D3371E9C5994}" type="presParOf" srcId="{7093A455-5404-449C-9521-F3DBB80B7DF8}" destId="{98DA5ACE-D381-4A9E-8E59-6EBB3269682B}" srcOrd="4" destOrd="0" presId="urn:microsoft.com/office/officeart/2005/8/layout/radial5"/>
    <dgm:cxn modelId="{5225691B-06C9-4113-ABAB-27EEFA3772ED}" type="presParOf" srcId="{7093A455-5404-449C-9521-F3DBB80B7DF8}" destId="{C981BBC5-8059-4C6F-80BC-F97F11305C70}" srcOrd="5" destOrd="0" presId="urn:microsoft.com/office/officeart/2005/8/layout/radial5"/>
    <dgm:cxn modelId="{7FDD1AE8-7BC5-44FB-AF39-250CA1145DE9}" type="presParOf" srcId="{C981BBC5-8059-4C6F-80BC-F97F11305C70}" destId="{C592115E-7C9A-4327-96B0-C24AA9B59326}" srcOrd="0" destOrd="0" presId="urn:microsoft.com/office/officeart/2005/8/layout/radial5"/>
    <dgm:cxn modelId="{546FE23C-3D64-4140-A476-45010CF1FE75}" type="presParOf" srcId="{7093A455-5404-449C-9521-F3DBB80B7DF8}" destId="{733B1AF1-79A9-4E3A-9926-C86B1C116B69}" srcOrd="6" destOrd="0" presId="urn:microsoft.com/office/officeart/2005/8/layout/radial5"/>
    <dgm:cxn modelId="{2B44CCEB-D677-458F-858A-C4A471F17E13}" type="presParOf" srcId="{7093A455-5404-449C-9521-F3DBB80B7DF8}" destId="{7246035A-AA47-41A6-B135-401305097CAD}" srcOrd="7" destOrd="0" presId="urn:microsoft.com/office/officeart/2005/8/layout/radial5"/>
    <dgm:cxn modelId="{119BCC46-47CE-4F23-BC70-42FA98DE18F6}" type="presParOf" srcId="{7246035A-AA47-41A6-B135-401305097CAD}" destId="{2A2D9503-539D-4C8C-8DDD-A187B1E1B112}" srcOrd="0" destOrd="0" presId="urn:microsoft.com/office/officeart/2005/8/layout/radial5"/>
    <dgm:cxn modelId="{D60B2763-96E8-486B-9D14-890BF07054AF}" type="presParOf" srcId="{7093A455-5404-449C-9521-F3DBB80B7DF8}" destId="{8445EAEA-6854-4FBF-A441-5F2867CE97E8}"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7A7A2-3EC1-4634-A6F4-0D4D30A857EE}">
      <dsp:nvSpPr>
        <dsp:cNvPr id="0" name=""/>
        <dsp:cNvSpPr/>
      </dsp:nvSpPr>
      <dsp:spPr>
        <a:xfrm>
          <a:off x="2652033" y="1943377"/>
          <a:ext cx="1167748" cy="1171872"/>
        </a:xfrm>
        <a:prstGeom prst="ellipse">
          <a:avLst/>
        </a:prstGeom>
        <a:solidFill>
          <a:srgbClr val="043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Human Behaviour</a:t>
          </a:r>
          <a:endParaRPr lang="en-AU" sz="1500" kern="1200" dirty="0"/>
        </a:p>
      </dsp:txBody>
      <dsp:txXfrm>
        <a:off x="2823046" y="2114994"/>
        <a:ext cx="825722" cy="828638"/>
      </dsp:txXfrm>
    </dsp:sp>
    <dsp:sp modelId="{591823FA-7080-4CFB-B3D2-2BACB7B63410}">
      <dsp:nvSpPr>
        <dsp:cNvPr id="0" name=""/>
        <dsp:cNvSpPr/>
      </dsp:nvSpPr>
      <dsp:spPr>
        <a:xfrm rot="16200000">
          <a:off x="3074249" y="1421345"/>
          <a:ext cx="323317" cy="452331"/>
        </a:xfrm>
        <a:prstGeom prst="rightArrow">
          <a:avLst>
            <a:gd name="adj1" fmla="val 60000"/>
            <a:gd name="adj2" fmla="val 50000"/>
          </a:avLst>
        </a:prstGeom>
        <a:solidFill>
          <a:srgbClr val="0432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3122747" y="1560309"/>
        <a:ext cx="226322" cy="271399"/>
      </dsp:txXfrm>
    </dsp:sp>
    <dsp:sp modelId="{15A7D9A1-9623-44D1-9F28-3D760B360D39}">
      <dsp:nvSpPr>
        <dsp:cNvPr id="0" name=""/>
        <dsp:cNvSpPr/>
      </dsp:nvSpPr>
      <dsp:spPr>
        <a:xfrm>
          <a:off x="2570714" y="2956"/>
          <a:ext cx="1330387" cy="1330387"/>
        </a:xfrm>
        <a:prstGeom prst="ellipse">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l="-41000" r="-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AU" sz="1500" kern="1200" dirty="0">
            <a:solidFill>
              <a:schemeClr val="bg2"/>
            </a:solidFill>
          </a:endParaRPr>
        </a:p>
      </dsp:txBody>
      <dsp:txXfrm>
        <a:off x="2765545" y="197787"/>
        <a:ext cx="940725" cy="940725"/>
      </dsp:txXfrm>
    </dsp:sp>
    <dsp:sp modelId="{690681F9-4705-451B-86C9-0A772BF6C726}">
      <dsp:nvSpPr>
        <dsp:cNvPr id="0" name=""/>
        <dsp:cNvSpPr/>
      </dsp:nvSpPr>
      <dsp:spPr>
        <a:xfrm>
          <a:off x="3954443" y="2303147"/>
          <a:ext cx="324410" cy="452331"/>
        </a:xfrm>
        <a:prstGeom prst="rightArrow">
          <a:avLst>
            <a:gd name="adj1" fmla="val 60000"/>
            <a:gd name="adj2" fmla="val 50000"/>
          </a:avLst>
        </a:prstGeom>
        <a:solidFill>
          <a:srgbClr val="0432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3954443" y="2393613"/>
        <a:ext cx="227087" cy="271399"/>
      </dsp:txXfrm>
    </dsp:sp>
    <dsp:sp modelId="{98DA5ACE-D381-4A9E-8E59-6EBB3269682B}">
      <dsp:nvSpPr>
        <dsp:cNvPr id="0" name=""/>
        <dsp:cNvSpPr/>
      </dsp:nvSpPr>
      <dsp:spPr>
        <a:xfrm>
          <a:off x="4431877" y="1864119"/>
          <a:ext cx="1330387" cy="1330387"/>
        </a:xfrm>
        <a:prstGeom prst="ellipse">
          <a:avLst/>
        </a:prstGeom>
        <a:blipFill rotWithShape="0">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4626708" y="2058950"/>
        <a:ext cx="940725" cy="940725"/>
      </dsp:txXfrm>
    </dsp:sp>
    <dsp:sp modelId="{C981BBC5-8059-4C6F-80BC-F97F11305C70}">
      <dsp:nvSpPr>
        <dsp:cNvPr id="0" name=""/>
        <dsp:cNvSpPr/>
      </dsp:nvSpPr>
      <dsp:spPr>
        <a:xfrm rot="5400000">
          <a:off x="3074249" y="3184949"/>
          <a:ext cx="323317" cy="452331"/>
        </a:xfrm>
        <a:prstGeom prst="rightArrow">
          <a:avLst>
            <a:gd name="adj1" fmla="val 60000"/>
            <a:gd name="adj2" fmla="val 50000"/>
          </a:avLst>
        </a:prstGeom>
        <a:solidFill>
          <a:srgbClr val="0432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3122747" y="3226918"/>
        <a:ext cx="226322" cy="271399"/>
      </dsp:txXfrm>
    </dsp:sp>
    <dsp:sp modelId="{733B1AF1-79A9-4E3A-9926-C86B1C116B69}">
      <dsp:nvSpPr>
        <dsp:cNvPr id="0" name=""/>
        <dsp:cNvSpPr/>
      </dsp:nvSpPr>
      <dsp:spPr>
        <a:xfrm>
          <a:off x="2570714" y="3725283"/>
          <a:ext cx="1330387" cy="1330387"/>
        </a:xfrm>
        <a:prstGeom prst="ellipse">
          <a:avLst/>
        </a:prstGeom>
        <a:blipFill rotWithShape="0">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2765545" y="3920114"/>
        <a:ext cx="940725" cy="940725"/>
      </dsp:txXfrm>
    </dsp:sp>
    <dsp:sp modelId="{7246035A-AA47-41A6-B135-401305097CAD}">
      <dsp:nvSpPr>
        <dsp:cNvPr id="0" name=""/>
        <dsp:cNvSpPr/>
      </dsp:nvSpPr>
      <dsp:spPr>
        <a:xfrm rot="10800000">
          <a:off x="2192962" y="2303147"/>
          <a:ext cx="324410" cy="452331"/>
        </a:xfrm>
        <a:prstGeom prst="rightArrow">
          <a:avLst>
            <a:gd name="adj1" fmla="val 60000"/>
            <a:gd name="adj2" fmla="val 50000"/>
          </a:avLst>
        </a:prstGeom>
        <a:solidFill>
          <a:srgbClr val="0432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rot="10800000">
        <a:off x="2290285" y="2393613"/>
        <a:ext cx="227087" cy="271399"/>
      </dsp:txXfrm>
    </dsp:sp>
    <dsp:sp modelId="{8445EAEA-6854-4FBF-A441-5F2867CE97E8}">
      <dsp:nvSpPr>
        <dsp:cNvPr id="0" name=""/>
        <dsp:cNvSpPr/>
      </dsp:nvSpPr>
      <dsp:spPr>
        <a:xfrm>
          <a:off x="709550" y="1864119"/>
          <a:ext cx="1330387" cy="1330387"/>
        </a:xfrm>
        <a:prstGeom prst="ellipse">
          <a:avLst/>
        </a:prstGeom>
        <a:blipFill rotWithShape="0">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904381" y="2058950"/>
        <a:ext cx="940725" cy="94072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223B3-B200-405E-83FD-833C398026CB}" type="datetimeFigureOut">
              <a:rPr lang="en-AU" smtClean="0"/>
              <a:t>14/04/2025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B616B-70D2-4650-8380-B5F77C8AC6A5}" type="slidenum">
              <a:rPr lang="en-AU" smtClean="0"/>
              <a:t>‹#›</a:t>
            </a:fld>
            <a:endParaRPr lang="en-AU"/>
          </a:p>
        </p:txBody>
      </p:sp>
    </p:spTree>
    <p:extLst>
      <p:ext uri="{BB962C8B-B14F-4D97-AF65-F5344CB8AC3E}">
        <p14:creationId xmlns:p14="http://schemas.microsoft.com/office/powerpoint/2010/main" val="6265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 been to countless safety conferences such as these, across many different industries. We hear from the worlds greatest speaks on topics on reducing all types of workplace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look at the greatest contributor to workplace incidents, machinery operators and drivers have 6x the fatality rate, with 42% of all workplace fatalities due to vehicle incidents.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these conferences, many talk about all the implementations they have been successful with </a:t>
            </a:r>
            <a:endParaRPr lang="en-AU" dirty="0"/>
          </a:p>
          <a:p>
            <a:endParaRPr lang="en-AU" dirty="0"/>
          </a:p>
        </p:txBody>
      </p:sp>
      <p:sp>
        <p:nvSpPr>
          <p:cNvPr id="4" name="Slide Number Placeholder 3"/>
          <p:cNvSpPr>
            <a:spLocks noGrp="1"/>
          </p:cNvSpPr>
          <p:nvPr>
            <p:ph type="sldNum" sz="quarter" idx="5"/>
          </p:nvPr>
        </p:nvSpPr>
        <p:spPr/>
        <p:txBody>
          <a:bodyPr/>
          <a:lstStyle/>
          <a:p>
            <a:fld id="{DB3B616B-70D2-4650-8380-B5F77C8AC6A5}" type="slidenum">
              <a:rPr lang="en-AU" smtClean="0"/>
              <a:t>1</a:t>
            </a:fld>
            <a:endParaRPr lang="en-AU"/>
          </a:p>
        </p:txBody>
      </p:sp>
    </p:spTree>
    <p:extLst>
      <p:ext uri="{BB962C8B-B14F-4D97-AF65-F5344CB8AC3E}">
        <p14:creationId xmlns:p14="http://schemas.microsoft.com/office/powerpoint/2010/main" val="233794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03DF8-A062-8A78-944D-00E0057FD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1845E-6D81-0391-3190-55A355EA9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D6BF8-6EF4-4227-676C-1AFED07C6C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 been to countless safety conferences such as these, across many different industries. We hear from the worlds greatest speaks on topics on reducing all types of workplace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look at the greatest contributor to workplace incidents, machinery operators and drivers have 6x the fatality rate, with 42% of all workplace fatalities due to vehicle incidents.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these conferences, many talk about all the implementations they have been successful with </a:t>
            </a:r>
            <a:endParaRPr lang="en-AU" dirty="0"/>
          </a:p>
          <a:p>
            <a:endParaRPr lang="en-AU" dirty="0"/>
          </a:p>
        </p:txBody>
      </p:sp>
      <p:sp>
        <p:nvSpPr>
          <p:cNvPr id="4" name="Slide Number Placeholder 3">
            <a:extLst>
              <a:ext uri="{FF2B5EF4-FFF2-40B4-BE49-F238E27FC236}">
                <a16:creationId xmlns:a16="http://schemas.microsoft.com/office/drawing/2014/main" id="{4EEF80B4-3A52-EED0-6152-19D93C23C3E9}"/>
              </a:ext>
            </a:extLst>
          </p:cNvPr>
          <p:cNvSpPr>
            <a:spLocks noGrp="1"/>
          </p:cNvSpPr>
          <p:nvPr>
            <p:ph type="sldNum" sz="quarter" idx="5"/>
          </p:nvPr>
        </p:nvSpPr>
        <p:spPr/>
        <p:txBody>
          <a:bodyPr/>
          <a:lstStyle/>
          <a:p>
            <a:fld id="{DB3B616B-70D2-4650-8380-B5F77C8AC6A5}" type="slidenum">
              <a:rPr lang="en-AU" smtClean="0"/>
              <a:t>7</a:t>
            </a:fld>
            <a:endParaRPr lang="en-AU"/>
          </a:p>
        </p:txBody>
      </p:sp>
    </p:spTree>
    <p:extLst>
      <p:ext uri="{BB962C8B-B14F-4D97-AF65-F5344CB8AC3E}">
        <p14:creationId xmlns:p14="http://schemas.microsoft.com/office/powerpoint/2010/main" val="270236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interesting, that when you look at the research of </a:t>
            </a:r>
            <a:r>
              <a:rPr lang="en-GB" b="0" i="0" dirty="0">
                <a:solidFill>
                  <a:srgbClr val="474747"/>
                </a:solidFill>
                <a:effectLst/>
                <a:highlight>
                  <a:srgbClr val="FFFFFF"/>
                </a:highlight>
                <a:latin typeface="Arial" panose="020B0604020202020204" pitchFamily="34" charset="0"/>
              </a:rPr>
              <a:t>Sam </a:t>
            </a:r>
            <a:r>
              <a:rPr lang="en-GB" b="0" i="0" dirty="0" err="1">
                <a:solidFill>
                  <a:srgbClr val="474747"/>
                </a:solidFill>
                <a:effectLst/>
                <a:highlight>
                  <a:srgbClr val="FFFFFF"/>
                </a:highlight>
                <a:latin typeface="Arial" panose="020B0604020202020204" pitchFamily="34" charset="0"/>
              </a:rPr>
              <a:t>Peltzman</a:t>
            </a:r>
            <a:r>
              <a:rPr lang="en-GB" b="0" i="0" dirty="0">
                <a:solidFill>
                  <a:srgbClr val="474747"/>
                </a:solidFill>
                <a:effectLst/>
                <a:highlight>
                  <a:srgbClr val="FFFFFF"/>
                </a:highlight>
                <a:latin typeface="Arial" panose="020B0604020202020204" pitchFamily="34" charset="0"/>
              </a:rPr>
              <a:t>, professor emeritus at the Booth School of Business, University of Chicago, he shows that when cars went from no seatbelts to seatbelts, the number of car accidents grew so much that it almost negated the safety impact intended. </a:t>
            </a:r>
          </a:p>
          <a:p>
            <a:endParaRPr lang="en-GB" b="0" i="0" dirty="0">
              <a:solidFill>
                <a:srgbClr val="474747"/>
              </a:solidFill>
              <a:effectLst/>
              <a:highlight>
                <a:srgbClr val="FFFFFF"/>
              </a:highlight>
              <a:latin typeface="Arial" panose="020B0604020202020204" pitchFamily="34" charset="0"/>
            </a:endParaRPr>
          </a:p>
          <a:p>
            <a:r>
              <a:rPr lang="en-GB" b="0" i="0" dirty="0">
                <a:solidFill>
                  <a:srgbClr val="474747"/>
                </a:solidFill>
                <a:effectLst/>
                <a:highlight>
                  <a:srgbClr val="FFFFFF"/>
                </a:highlight>
                <a:latin typeface="Arial" panose="020B0604020202020204" pitchFamily="34" charset="0"/>
              </a:rPr>
              <a:t>In the 80’s when cars were introduced with ABS brakes, cars fitted with ABS brakes had more accidents than cars without.</a:t>
            </a:r>
          </a:p>
          <a:p>
            <a:endParaRPr lang="en-GB" b="0" i="0" dirty="0">
              <a:solidFill>
                <a:srgbClr val="474747"/>
              </a:solidFill>
              <a:effectLst/>
              <a:highlight>
                <a:srgbClr val="FFFFFF"/>
              </a:highlight>
              <a:latin typeface="Arial" panose="020B0604020202020204" pitchFamily="34" charset="0"/>
            </a:endParaRPr>
          </a:p>
          <a:p>
            <a:r>
              <a:rPr lang="en-GB" b="0" i="0" dirty="0">
                <a:solidFill>
                  <a:srgbClr val="474747"/>
                </a:solidFill>
                <a:effectLst/>
                <a:highlight>
                  <a:srgbClr val="FFFFFF"/>
                </a:highlight>
                <a:latin typeface="Arial" panose="020B0604020202020204" pitchFamily="34" charset="0"/>
              </a:rPr>
              <a:t>In both cases, it was found the unconscious psychological safety net that these technologies instigated, caused the drivers of these vehicles to drive faster, brake later and consistently take more risks, believing the new technology would save them – rather than using their own judgment to keep themselves safe.</a:t>
            </a:r>
          </a:p>
          <a:p>
            <a:endParaRPr lang="en-GB" b="0" i="0" dirty="0">
              <a:solidFill>
                <a:srgbClr val="E7E9EA"/>
              </a:solidFill>
              <a:effectLst/>
              <a:highlight>
                <a:srgbClr val="000000"/>
              </a:highlight>
              <a:latin typeface="TwitterChirp"/>
            </a:endParaRPr>
          </a:p>
          <a:p>
            <a:endParaRPr lang="en-GB" b="0" i="0" dirty="0">
              <a:solidFill>
                <a:srgbClr val="E7E9EA"/>
              </a:solidFill>
              <a:effectLst/>
              <a:highlight>
                <a:srgbClr val="000000"/>
              </a:highlight>
              <a:latin typeface="TwitterChirp"/>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Looking at these images for a moment…. Which of the two drivers will exhibit more cautious behaviour?</a:t>
            </a:r>
            <a:endParaRPr lang="en-AU" dirty="0"/>
          </a:p>
          <a:p>
            <a:r>
              <a:rPr lang="en-GB" b="0" i="0" dirty="0">
                <a:solidFill>
                  <a:srgbClr val="E7E9EA"/>
                </a:solidFill>
                <a:effectLst/>
                <a:highlight>
                  <a:srgbClr val="000000"/>
                </a:highlight>
                <a:latin typeface="TwitterChirp"/>
              </a:rPr>
              <a:t>When there's no risk or nothing at cost, we tend to behave carelessly and the moment risk gets involved, we become more alert, careful &amp; conscious of our actions. This phenomenon is known as </a:t>
            </a:r>
            <a:r>
              <a:rPr lang="en-GB" b="0" i="0" dirty="0" err="1">
                <a:solidFill>
                  <a:srgbClr val="E7E9EA"/>
                </a:solidFill>
                <a:effectLst/>
                <a:highlight>
                  <a:srgbClr val="000000"/>
                </a:highlight>
                <a:latin typeface="TwitterChirp"/>
              </a:rPr>
              <a:t>Peltzman</a:t>
            </a:r>
            <a:r>
              <a:rPr lang="en-GB" b="0" i="0" dirty="0">
                <a:solidFill>
                  <a:srgbClr val="E7E9EA"/>
                </a:solidFill>
                <a:effectLst/>
                <a:highlight>
                  <a:srgbClr val="000000"/>
                </a:highlight>
                <a:latin typeface="TwitterChirp"/>
              </a:rPr>
              <a:t> effect/ Risk compensation theory.</a:t>
            </a:r>
          </a:p>
          <a:p>
            <a:endParaRPr lang="en-GB" dirty="0"/>
          </a:p>
        </p:txBody>
      </p:sp>
      <p:sp>
        <p:nvSpPr>
          <p:cNvPr id="4" name="Slide Number Placeholder 3"/>
          <p:cNvSpPr>
            <a:spLocks noGrp="1"/>
          </p:cNvSpPr>
          <p:nvPr>
            <p:ph type="sldNum" sz="quarter" idx="5"/>
          </p:nvPr>
        </p:nvSpPr>
        <p:spPr/>
        <p:txBody>
          <a:bodyPr/>
          <a:lstStyle/>
          <a:p>
            <a:fld id="{9AC6992C-DB1B-3A47-8BFC-62E92F8ADC1D}" type="slidenum">
              <a:rPr lang="en-US" smtClean="0"/>
              <a:t>8</a:t>
            </a:fld>
            <a:endParaRPr lang="en-US"/>
          </a:p>
        </p:txBody>
      </p:sp>
    </p:spTree>
    <p:extLst>
      <p:ext uri="{BB962C8B-B14F-4D97-AF65-F5344CB8AC3E}">
        <p14:creationId xmlns:p14="http://schemas.microsoft.com/office/powerpoint/2010/main" val="349490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Lack of Risk Awareness</a:t>
            </a:r>
          </a:p>
          <a:p>
            <a:pPr lvl="1"/>
            <a:r>
              <a:rPr lang="en-GB" sz="1600" dirty="0"/>
              <a:t>We have generations of workers coming through that have never experienced small risks and do not have the cognitive ability to do so.</a:t>
            </a:r>
          </a:p>
          <a:p>
            <a:pPr lvl="1"/>
            <a:r>
              <a:rPr lang="en-GB" sz="1600" dirty="0"/>
              <a:t>Childhoods robbed of burning bums down metal slides in summer, swings you fall off onto hard concrete, trees never climbed, and trampolines that are impossible to fall off or break a bone</a:t>
            </a:r>
          </a:p>
          <a:p>
            <a:pPr lvl="1"/>
            <a:r>
              <a:rPr lang="en-GB" sz="1600" dirty="0"/>
              <a:t>What seems logical to anyone over 40, is not logical to the prior generations that never experienced the consequences of risk</a:t>
            </a:r>
          </a:p>
          <a:p>
            <a:r>
              <a:rPr lang="en-GB" sz="1600" dirty="0"/>
              <a:t>Lowered Risk Perception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600" dirty="0"/>
              <a:t>No / low rates of incidents for a period of time</a:t>
            </a:r>
          </a:p>
          <a:p>
            <a:pPr lvl="1"/>
            <a:r>
              <a:rPr lang="en-GB" sz="1600" dirty="0"/>
              <a:t>Technological avoidance</a:t>
            </a:r>
          </a:p>
          <a:p>
            <a:r>
              <a:rPr lang="en-GB" sz="1600" dirty="0"/>
              <a:t>Human judgment of large objects</a:t>
            </a:r>
          </a:p>
          <a:p>
            <a:pPr lvl="1"/>
            <a:r>
              <a:rPr lang="en-GB" sz="1600" dirty="0"/>
              <a:t>Biological in all humans</a:t>
            </a:r>
          </a:p>
          <a:p>
            <a:pPr lvl="1"/>
            <a:r>
              <a:rPr lang="en-GB" sz="1600" dirty="0"/>
              <a:t>Humans have extreme difficulty judging distances of larger objects. The larger the object is, the harder it is for humans to determine its distance.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600" dirty="0"/>
              <a:t>Moving objects are hard for humans to determine its distance, so moving large objects are hard to judge its distance.</a:t>
            </a:r>
          </a:p>
          <a:p>
            <a:pPr lvl="1"/>
            <a:r>
              <a:rPr lang="en-GB" sz="1600" dirty="0"/>
              <a:t>Having no indicators of approaching speed (trees, posts etc)</a:t>
            </a:r>
          </a:p>
          <a:p>
            <a:r>
              <a:rPr lang="en-GB" sz="1600" dirty="0"/>
              <a:t>Compounding Effect of low light</a:t>
            </a:r>
          </a:p>
          <a:p>
            <a:pPr lvl="1"/>
            <a:r>
              <a:rPr lang="en-GB" sz="1600" dirty="0"/>
              <a:t>Biological in all humans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600" dirty="0"/>
              <a:t>Couple that with darkness… now coal is the most light absorbing product in the world, so our coal pits and underground are the most difficult places to light up and are potentially the darkest places in the world! Trying to judge a large moving vehicle in what in one of the darkest parts of the world poses an exceptional challenge.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600" dirty="0"/>
              <a:t>I am not surprised that coal has the highest rates of incidents.</a:t>
            </a:r>
          </a:p>
          <a:p>
            <a:pPr lvl="1"/>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Because of these three key factors, our people are not instinctively judging risk, causing high risk behaviour.</a:t>
            </a:r>
          </a:p>
          <a:p>
            <a:pPr lvl="1"/>
            <a:endParaRPr lang="en-GB" sz="1600" dirty="0"/>
          </a:p>
          <a:p>
            <a:pPr lvl="1"/>
            <a:endParaRPr lang="en-GB" sz="1600" dirty="0"/>
          </a:p>
          <a:p>
            <a:endParaRPr lang="en-AU" dirty="0"/>
          </a:p>
        </p:txBody>
      </p:sp>
      <p:sp>
        <p:nvSpPr>
          <p:cNvPr id="4" name="Slide Number Placeholder 3"/>
          <p:cNvSpPr>
            <a:spLocks noGrp="1"/>
          </p:cNvSpPr>
          <p:nvPr>
            <p:ph type="sldNum" sz="quarter" idx="5"/>
          </p:nvPr>
        </p:nvSpPr>
        <p:spPr/>
        <p:txBody>
          <a:bodyPr/>
          <a:lstStyle/>
          <a:p>
            <a:fld id="{9AC6992C-DB1B-3A47-8BFC-62E92F8ADC1D}" type="slidenum">
              <a:rPr lang="en-US" smtClean="0"/>
              <a:t>9</a:t>
            </a:fld>
            <a:endParaRPr lang="en-US"/>
          </a:p>
        </p:txBody>
      </p:sp>
    </p:spTree>
    <p:extLst>
      <p:ext uri="{BB962C8B-B14F-4D97-AF65-F5344CB8AC3E}">
        <p14:creationId xmlns:p14="http://schemas.microsoft.com/office/powerpoint/2010/main" val="1726230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we do it? The answer lies in neuroscience. </a:t>
            </a:r>
          </a:p>
          <a:p>
            <a:r>
              <a:rPr lang="en-GB" dirty="0"/>
              <a:t>If we can trigger a human's instinctive response to danger, their unconscious self-preservation mechanism will kick in and will instinctively remove themselves from danger well before the danger can occur.</a:t>
            </a:r>
          </a:p>
          <a:p>
            <a:endParaRPr lang="en-AU" dirty="0"/>
          </a:p>
        </p:txBody>
      </p:sp>
      <p:sp>
        <p:nvSpPr>
          <p:cNvPr id="4" name="Slide Number Placeholder 3"/>
          <p:cNvSpPr>
            <a:spLocks noGrp="1"/>
          </p:cNvSpPr>
          <p:nvPr>
            <p:ph type="sldNum" sz="quarter" idx="5"/>
          </p:nvPr>
        </p:nvSpPr>
        <p:spPr/>
        <p:txBody>
          <a:bodyPr/>
          <a:lstStyle/>
          <a:p>
            <a:fld id="{9AC6992C-DB1B-3A47-8BFC-62E92F8ADC1D}" type="slidenum">
              <a:rPr lang="en-US" smtClean="0"/>
              <a:t>10</a:t>
            </a:fld>
            <a:endParaRPr lang="en-US"/>
          </a:p>
        </p:txBody>
      </p:sp>
    </p:spTree>
    <p:extLst>
      <p:ext uri="{BB962C8B-B14F-4D97-AF65-F5344CB8AC3E}">
        <p14:creationId xmlns:p14="http://schemas.microsoft.com/office/powerpoint/2010/main" val="366025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C6992C-DB1B-3A47-8BFC-62E92F8ADC1D}" type="slidenum">
              <a:rPr lang="en-US" smtClean="0"/>
              <a:t>12</a:t>
            </a:fld>
            <a:endParaRPr lang="en-US"/>
          </a:p>
        </p:txBody>
      </p:sp>
    </p:spTree>
    <p:extLst>
      <p:ext uri="{BB962C8B-B14F-4D97-AF65-F5344CB8AC3E}">
        <p14:creationId xmlns:p14="http://schemas.microsoft.com/office/powerpoint/2010/main" val="1599517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EB1C1091-1BA5-5560-232E-840343DA8CA1}"/>
              </a:ext>
            </a:extLst>
          </p:cNvPr>
          <p:cNvPicPr>
            <a:picLocks noChangeAspect="1"/>
          </p:cNvPicPr>
          <p:nvPr/>
        </p:nvPicPr>
        <p:blipFill>
          <a:blip r:embed="rId2"/>
          <a:stretch>
            <a:fillRect/>
          </a:stretch>
        </p:blipFill>
        <p:spPr>
          <a:xfrm>
            <a:off x="9614975" y="5809255"/>
            <a:ext cx="2097600" cy="572073"/>
          </a:xfrm>
          <a:prstGeom prst="rect">
            <a:avLst/>
          </a:prstGeom>
        </p:spPr>
      </p:pic>
      <p:sp>
        <p:nvSpPr>
          <p:cNvPr id="4" name="Rectangle 3">
            <a:extLst>
              <a:ext uri="{FF2B5EF4-FFF2-40B4-BE49-F238E27FC236}">
                <a16:creationId xmlns:a16="http://schemas.microsoft.com/office/drawing/2014/main" id="{412ADD67-1B81-20C5-3612-78DABFBAA1FB}"/>
              </a:ext>
            </a:extLst>
          </p:cNvPr>
          <p:cNvSpPr/>
          <p:nvPr/>
        </p:nvSpPr>
        <p:spPr>
          <a:xfrm>
            <a:off x="0" y="531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white text on a black background&#10;&#10;Description automatically generated">
            <a:extLst>
              <a:ext uri="{FF2B5EF4-FFF2-40B4-BE49-F238E27FC236}">
                <a16:creationId xmlns:a16="http://schemas.microsoft.com/office/drawing/2014/main" id="{7E47810B-6A5B-AB9B-4B3A-615D1EB64096}"/>
              </a:ext>
            </a:extLst>
          </p:cNvPr>
          <p:cNvPicPr>
            <a:picLocks noChangeAspect="1"/>
          </p:cNvPicPr>
          <p:nvPr/>
        </p:nvPicPr>
        <p:blipFill>
          <a:blip r:embed="rId3"/>
          <a:stretch>
            <a:fillRect/>
          </a:stretch>
        </p:blipFill>
        <p:spPr>
          <a:xfrm>
            <a:off x="3543169" y="3070206"/>
            <a:ext cx="5105662" cy="717587"/>
          </a:xfrm>
          <a:prstGeom prst="rect">
            <a:avLst/>
          </a:prstGeom>
        </p:spPr>
      </p:pic>
    </p:spTree>
    <p:extLst>
      <p:ext uri="{BB962C8B-B14F-4D97-AF65-F5344CB8AC3E}">
        <p14:creationId xmlns:p14="http://schemas.microsoft.com/office/powerpoint/2010/main" val="220778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A9FDFC-E64B-BD02-2530-F16AFC8E3465}"/>
              </a:ext>
            </a:extLst>
          </p:cNvPr>
          <p:cNvSpPr/>
          <p:nvPr/>
        </p:nvSpPr>
        <p:spPr>
          <a:xfrm>
            <a:off x="0" y="531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black and white logo&#10;&#10;Description automatically generated">
            <a:extLst>
              <a:ext uri="{FF2B5EF4-FFF2-40B4-BE49-F238E27FC236}">
                <a16:creationId xmlns:a16="http://schemas.microsoft.com/office/drawing/2014/main" id="{E510E662-DB73-CDD5-DEBA-2CDE60349F89}"/>
              </a:ext>
            </a:extLst>
          </p:cNvPr>
          <p:cNvPicPr>
            <a:picLocks noChangeAspect="1"/>
          </p:cNvPicPr>
          <p:nvPr/>
        </p:nvPicPr>
        <p:blipFill>
          <a:blip r:embed="rId2"/>
          <a:stretch>
            <a:fillRect/>
          </a:stretch>
        </p:blipFill>
        <p:spPr>
          <a:xfrm>
            <a:off x="4185063" y="2920002"/>
            <a:ext cx="3821873" cy="1017996"/>
          </a:xfrm>
          <a:prstGeom prst="rect">
            <a:avLst/>
          </a:prstGeom>
        </p:spPr>
      </p:pic>
    </p:spTree>
    <p:extLst>
      <p:ext uri="{BB962C8B-B14F-4D97-AF65-F5344CB8AC3E}">
        <p14:creationId xmlns:p14="http://schemas.microsoft.com/office/powerpoint/2010/main" val="176593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A3DB-AA19-46DB-743A-79D2C5051359}"/>
              </a:ext>
            </a:extLst>
          </p:cNvPr>
          <p:cNvSpPr>
            <a:spLocks noGrp="1"/>
          </p:cNvSpPr>
          <p:nvPr>
            <p:ph type="ctrTitle" hasCustomPrompt="1"/>
          </p:nvPr>
        </p:nvSpPr>
        <p:spPr>
          <a:xfrm>
            <a:off x="479424" y="1221871"/>
            <a:ext cx="10945167" cy="2387600"/>
          </a:xfrm>
          <a:prstGeom prst="rect">
            <a:avLst/>
          </a:prstGeom>
        </p:spPr>
        <p:txBody>
          <a:bodyPr lIns="0" tIns="0" rIns="0" bIns="0" anchor="b">
            <a:noAutofit/>
          </a:bodyPr>
          <a:lstStyle>
            <a:lvl1pPr algn="l" fontAlgn="b">
              <a:lnSpc>
                <a:spcPct val="100000"/>
              </a:lnSpc>
              <a:defRPr sz="6000" baseline="0">
                <a:solidFill>
                  <a:schemeClr val="tx1"/>
                </a:solidFill>
                <a:latin typeface="Helvetica Neue Light" panose="02000403000000020004" pitchFamily="2" charset="0"/>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85E0FAED-78D8-1BAB-B6F3-0A612EADBF86}"/>
              </a:ext>
            </a:extLst>
          </p:cNvPr>
          <p:cNvSpPr>
            <a:spLocks noGrp="1"/>
          </p:cNvSpPr>
          <p:nvPr>
            <p:ph type="subTitle" idx="1" hasCustomPrompt="1"/>
          </p:nvPr>
        </p:nvSpPr>
        <p:spPr>
          <a:xfrm>
            <a:off x="481289" y="3810387"/>
            <a:ext cx="10943302" cy="770741"/>
          </a:xfrm>
          <a:prstGeom prst="rect">
            <a:avLst/>
          </a:prstGeom>
        </p:spPr>
        <p:txBody>
          <a:bodyPr lIns="0" tIns="0" rIns="0" bIns="0">
            <a:noAutofit/>
          </a:bodyPr>
          <a:lstStyle>
            <a:lvl1pPr marL="0" indent="0" algn="l">
              <a:buNone/>
              <a:defRPr sz="2400" baseline="0">
                <a:solidFill>
                  <a:schemeClr val="tx1"/>
                </a:solidFill>
                <a:latin typeface="Helvetica Neue Light" panose="020004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 goes here</a:t>
            </a:r>
            <a:endParaRPr lang="en-US" dirty="0"/>
          </a:p>
        </p:txBody>
      </p:sp>
      <p:pic>
        <p:nvPicPr>
          <p:cNvPr id="18" name="Picture 17">
            <a:extLst>
              <a:ext uri="{FF2B5EF4-FFF2-40B4-BE49-F238E27FC236}">
                <a16:creationId xmlns:a16="http://schemas.microsoft.com/office/drawing/2014/main" id="{BFE2FC21-7630-4F16-F763-69A87F5BB197}"/>
              </a:ext>
            </a:extLst>
          </p:cNvPr>
          <p:cNvPicPr>
            <a:picLocks noChangeAspect="1"/>
          </p:cNvPicPr>
          <p:nvPr/>
        </p:nvPicPr>
        <p:blipFill>
          <a:blip r:embed="rId2"/>
          <a:stretch>
            <a:fillRect/>
          </a:stretch>
        </p:blipFill>
        <p:spPr>
          <a:xfrm>
            <a:off x="479425" y="6049095"/>
            <a:ext cx="2384958" cy="332233"/>
          </a:xfrm>
          <a:prstGeom prst="rect">
            <a:avLst/>
          </a:prstGeom>
        </p:spPr>
      </p:pic>
    </p:spTree>
    <p:extLst>
      <p:ext uri="{BB962C8B-B14F-4D97-AF65-F5344CB8AC3E}">
        <p14:creationId xmlns:p14="http://schemas.microsoft.com/office/powerpoint/2010/main" val="2423860396"/>
      </p:ext>
    </p:extLst>
  </p:cSld>
  <p:clrMapOvr>
    <a:masterClrMapping/>
  </p:clrMapOvr>
  <p:hf sldNum="0" hdr="0" ftr="0"/>
  <p:extLst>
    <p:ext uri="{DCECCB84-F9BA-43D5-87BE-67443E8EF086}">
      <p15:sldGuideLst xmlns:p15="http://schemas.microsoft.com/office/powerpoint/2012/main">
        <p15:guide id="1" orient="horz" pos="4020">
          <p15:clr>
            <a:srgbClr val="FBAE40"/>
          </p15:clr>
        </p15:guide>
        <p15:guide id="2" pos="302">
          <p15:clr>
            <a:srgbClr val="FBAE40"/>
          </p15:clr>
        </p15:guide>
        <p15:guide id="3" pos="7378">
          <p15:clr>
            <a:srgbClr val="FBAE40"/>
          </p15:clr>
        </p15:guide>
        <p15:guide id="4" orient="horz" pos="3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D4BD-12E5-645A-B6F0-4D7A631E8068}"/>
              </a:ext>
            </a:extLst>
          </p:cNvPr>
          <p:cNvSpPr>
            <a:spLocks noGrp="1"/>
          </p:cNvSpPr>
          <p:nvPr>
            <p:ph type="title" hasCustomPrompt="1"/>
          </p:nvPr>
        </p:nvSpPr>
        <p:spPr>
          <a:xfrm>
            <a:off x="479425" y="1107232"/>
            <a:ext cx="10801151" cy="1465738"/>
          </a:xfrm>
          <a:prstGeom prst="rect">
            <a:avLst/>
          </a:prstGeom>
        </p:spPr>
        <p:txBody>
          <a:bodyPr lIns="0" tIns="0" rIns="0" bIns="0" anchor="b" anchorCtr="0">
            <a:noAutofit/>
          </a:bodyPr>
          <a:lstStyle>
            <a:lvl1pPr>
              <a:lnSpc>
                <a:spcPct val="80000"/>
              </a:lnSpc>
              <a:defRPr baseline="0">
                <a:solidFill>
                  <a:schemeClr val="tx1"/>
                </a:solidFill>
                <a:latin typeface="Helvetica Neue Light" panose="02000403000000020004" pitchFamily="2" charset="0"/>
              </a:defRPr>
            </a:lvl1pPr>
          </a:lstStyle>
          <a:p>
            <a:r>
              <a:rPr lang="en-GB" dirty="0"/>
              <a:t>Slide title goes here</a:t>
            </a:r>
            <a:br>
              <a:rPr lang="en-GB" dirty="0"/>
            </a:br>
            <a:r>
              <a:rPr lang="en-GB" dirty="0"/>
              <a:t>Second line of slide title can go here</a:t>
            </a:r>
            <a:endParaRPr lang="en-US" dirty="0"/>
          </a:p>
        </p:txBody>
      </p:sp>
      <p:sp>
        <p:nvSpPr>
          <p:cNvPr id="3" name="Content Placeholder 2">
            <a:extLst>
              <a:ext uri="{FF2B5EF4-FFF2-40B4-BE49-F238E27FC236}">
                <a16:creationId xmlns:a16="http://schemas.microsoft.com/office/drawing/2014/main" id="{C73761E3-D4EC-08F9-B774-7E4320D9532F}"/>
              </a:ext>
            </a:extLst>
          </p:cNvPr>
          <p:cNvSpPr>
            <a:spLocks noGrp="1"/>
          </p:cNvSpPr>
          <p:nvPr>
            <p:ph idx="1" hasCustomPrompt="1"/>
          </p:nvPr>
        </p:nvSpPr>
        <p:spPr>
          <a:xfrm>
            <a:off x="479424" y="3000843"/>
            <a:ext cx="10801152" cy="2228357"/>
          </a:xfrm>
          <a:prstGeom prst="rect">
            <a:avLst/>
          </a:prstGeom>
        </p:spPr>
        <p:txBody>
          <a:bodyPr>
            <a:noAutofit/>
          </a:bodyPr>
          <a:lstStyle>
            <a:lvl1pPr>
              <a:lnSpc>
                <a:spcPct val="87000"/>
              </a:lnSpc>
              <a:defRPr sz="2200" baseline="0">
                <a:solidFill>
                  <a:schemeClr val="tx1"/>
                </a:solidFill>
                <a:latin typeface="Helvetica Neue Light" panose="02000403000000020004" pitchFamily="2" charset="0"/>
              </a:defRPr>
            </a:lvl1pPr>
            <a:lvl2pPr marL="628650" indent="-355600">
              <a:lnSpc>
                <a:spcPct val="90000"/>
              </a:lnSpc>
              <a:buFont typeface="System Font Regular"/>
              <a:buChar char="–"/>
              <a:tabLst/>
              <a:defRPr sz="2200" baseline="0">
                <a:solidFill>
                  <a:schemeClr val="tx1"/>
                </a:solidFill>
                <a:latin typeface="Helvetica Neue Light" panose="02000403000000020004" pitchFamily="2" charset="0"/>
              </a:defRPr>
            </a:lvl2pPr>
            <a:lvl3pPr marL="914400" indent="0">
              <a:buNone/>
              <a:defRPr/>
            </a:lvl3pPr>
          </a:lstStyle>
          <a:p>
            <a:pPr lvl="0"/>
            <a:r>
              <a:rPr lang="en-GB" dirty="0"/>
              <a:t>Bullet point goes here</a:t>
            </a:r>
          </a:p>
          <a:p>
            <a:pPr lvl="1"/>
            <a:r>
              <a:rPr lang="en-GB" dirty="0"/>
              <a:t>Sub-bullet point goes here</a:t>
            </a:r>
          </a:p>
          <a:p>
            <a:pPr lvl="1"/>
            <a:r>
              <a:rPr lang="en-GB" dirty="0"/>
              <a:t>Sub-bullet point goes here</a:t>
            </a:r>
          </a:p>
          <a:p>
            <a:pPr lvl="0"/>
            <a:r>
              <a:rPr lang="en-GB" dirty="0"/>
              <a:t>Bullet point goes here</a:t>
            </a:r>
          </a:p>
          <a:p>
            <a:pPr lvl="1"/>
            <a:r>
              <a:rPr lang="en-GB" dirty="0"/>
              <a:t>Sub-bullet point goes here</a:t>
            </a:r>
          </a:p>
          <a:p>
            <a:pPr lvl="1"/>
            <a:r>
              <a:rPr lang="en-GB" dirty="0"/>
              <a:t>Sub-bullet point goes here</a:t>
            </a:r>
          </a:p>
        </p:txBody>
      </p:sp>
      <p:pic>
        <p:nvPicPr>
          <p:cNvPr id="11" name="Picture 10">
            <a:extLst>
              <a:ext uri="{FF2B5EF4-FFF2-40B4-BE49-F238E27FC236}">
                <a16:creationId xmlns:a16="http://schemas.microsoft.com/office/drawing/2014/main" id="{5D7AC740-016E-1CDA-4917-D48BE593CC00}"/>
              </a:ext>
            </a:extLst>
          </p:cNvPr>
          <p:cNvPicPr>
            <a:picLocks noChangeAspect="1"/>
          </p:cNvPicPr>
          <p:nvPr/>
        </p:nvPicPr>
        <p:blipFill>
          <a:blip r:embed="rId2"/>
          <a:stretch>
            <a:fillRect/>
          </a:stretch>
        </p:blipFill>
        <p:spPr>
          <a:xfrm>
            <a:off x="479425" y="6049095"/>
            <a:ext cx="2384958" cy="332233"/>
          </a:xfrm>
          <a:prstGeom prst="rect">
            <a:avLst/>
          </a:prstGeom>
        </p:spPr>
      </p:pic>
    </p:spTree>
    <p:extLst>
      <p:ext uri="{BB962C8B-B14F-4D97-AF65-F5344CB8AC3E}">
        <p14:creationId xmlns:p14="http://schemas.microsoft.com/office/powerpoint/2010/main" val="1845733299"/>
      </p:ext>
    </p:extLst>
  </p:cSld>
  <p:clrMapOvr>
    <a:masterClrMapping/>
  </p:clrMapOvr>
  <p:extLst>
    <p:ext uri="{DCECCB84-F9BA-43D5-87BE-67443E8EF086}">
      <p15:sldGuideLst xmlns:p15="http://schemas.microsoft.com/office/powerpoint/2012/main">
        <p15:guide id="1" pos="302">
          <p15:clr>
            <a:srgbClr val="FBAE40"/>
          </p15:clr>
        </p15:guide>
        <p15:guide id="2" pos="7378">
          <p15:clr>
            <a:srgbClr val="FBAE40"/>
          </p15:clr>
        </p15:guide>
        <p15:guide id="3" pos="3840">
          <p15:clr>
            <a:srgbClr val="FBAE40"/>
          </p15:clr>
        </p15:guide>
        <p15:guide id="4" orient="horz" pos="300">
          <p15:clr>
            <a:srgbClr val="FBAE40"/>
          </p15:clr>
        </p15:guide>
        <p15:guide id="5" orient="horz" pos="4020">
          <p15:clr>
            <a:srgbClr val="FBAE40"/>
          </p15:clr>
        </p15:guide>
        <p15:guide id="6" orient="horz" pos="157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418075-7BA7-74A0-62AD-7AF9E1F84A6E}"/>
              </a:ext>
            </a:extLst>
          </p:cNvPr>
          <p:cNvPicPr>
            <a:picLocks noChangeAspect="1"/>
          </p:cNvPicPr>
          <p:nvPr/>
        </p:nvPicPr>
        <p:blipFill>
          <a:blip r:embed="rId2"/>
          <a:stretch>
            <a:fillRect/>
          </a:stretch>
        </p:blipFill>
        <p:spPr>
          <a:xfrm>
            <a:off x="479425" y="6049095"/>
            <a:ext cx="2384958" cy="332233"/>
          </a:xfrm>
          <a:prstGeom prst="rect">
            <a:avLst/>
          </a:prstGeom>
        </p:spPr>
      </p:pic>
    </p:spTree>
    <p:extLst>
      <p:ext uri="{BB962C8B-B14F-4D97-AF65-F5344CB8AC3E}">
        <p14:creationId xmlns:p14="http://schemas.microsoft.com/office/powerpoint/2010/main" val="75204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act Det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A3DB-AA19-46DB-743A-79D2C5051359}"/>
              </a:ext>
            </a:extLst>
          </p:cNvPr>
          <p:cNvSpPr>
            <a:spLocks noGrp="1"/>
          </p:cNvSpPr>
          <p:nvPr>
            <p:ph type="ctrTitle" hasCustomPrompt="1"/>
          </p:nvPr>
        </p:nvSpPr>
        <p:spPr>
          <a:xfrm>
            <a:off x="479424" y="1221871"/>
            <a:ext cx="10945167" cy="2387600"/>
          </a:xfrm>
          <a:prstGeom prst="rect">
            <a:avLst/>
          </a:prstGeom>
        </p:spPr>
        <p:txBody>
          <a:bodyPr lIns="0" tIns="0" rIns="0" bIns="0" anchor="b">
            <a:noAutofit/>
          </a:bodyPr>
          <a:lstStyle>
            <a:lvl1pPr algn="l" fontAlgn="b">
              <a:lnSpc>
                <a:spcPct val="100000"/>
              </a:lnSpc>
              <a:defRPr sz="4000" baseline="0">
                <a:solidFill>
                  <a:schemeClr val="tx1"/>
                </a:solidFill>
                <a:latin typeface="Helvetica Neue Light" panose="02000403000000020004" pitchFamily="2" charset="0"/>
              </a:defRPr>
            </a:lvl1pPr>
          </a:lstStyle>
          <a:p>
            <a:pPr algn="l"/>
            <a:r>
              <a:rPr lang="fr-FR" dirty="0"/>
              <a:t>Name, </a:t>
            </a:r>
            <a:r>
              <a:rPr lang="fr-FR" dirty="0" err="1"/>
              <a:t>Title</a:t>
            </a:r>
            <a:r>
              <a:rPr lang="fr-FR" dirty="0"/>
              <a:t> </a:t>
            </a:r>
            <a:r>
              <a:rPr lang="fr-FR" dirty="0" err="1"/>
              <a:t>Here</a:t>
            </a:r>
            <a:endParaRPr lang="fr-FR" dirty="0"/>
          </a:p>
        </p:txBody>
      </p:sp>
      <p:sp>
        <p:nvSpPr>
          <p:cNvPr id="3" name="Subtitle 2">
            <a:extLst>
              <a:ext uri="{FF2B5EF4-FFF2-40B4-BE49-F238E27FC236}">
                <a16:creationId xmlns:a16="http://schemas.microsoft.com/office/drawing/2014/main" id="{85E0FAED-78D8-1BAB-B6F3-0A612EADBF86}"/>
              </a:ext>
            </a:extLst>
          </p:cNvPr>
          <p:cNvSpPr>
            <a:spLocks noGrp="1"/>
          </p:cNvSpPr>
          <p:nvPr>
            <p:ph type="subTitle" idx="1" hasCustomPrompt="1"/>
          </p:nvPr>
        </p:nvSpPr>
        <p:spPr>
          <a:xfrm>
            <a:off x="481289" y="3810387"/>
            <a:ext cx="10943302" cy="770741"/>
          </a:xfrm>
          <a:prstGeom prst="rect">
            <a:avLst/>
          </a:prstGeom>
        </p:spPr>
        <p:txBody>
          <a:bodyPr lIns="0" tIns="0" rIns="0" bIns="0">
            <a:noAutofit/>
          </a:bodyPr>
          <a:lstStyle>
            <a:lvl1pPr marL="0" indent="0" algn="l">
              <a:buNone/>
              <a:defRPr sz="1200" b="0" baseline="0">
                <a:solidFill>
                  <a:schemeClr val="tx1"/>
                </a:solidFill>
                <a:latin typeface="Helvetica Neue Light" panose="020004030000000200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dirty="0"/>
              <a:t>Contact Details Here</a:t>
            </a:r>
          </a:p>
        </p:txBody>
      </p:sp>
      <p:pic>
        <p:nvPicPr>
          <p:cNvPr id="18" name="Picture 17">
            <a:extLst>
              <a:ext uri="{FF2B5EF4-FFF2-40B4-BE49-F238E27FC236}">
                <a16:creationId xmlns:a16="http://schemas.microsoft.com/office/drawing/2014/main" id="{BFE2FC21-7630-4F16-F763-69A87F5BB197}"/>
              </a:ext>
            </a:extLst>
          </p:cNvPr>
          <p:cNvPicPr>
            <a:picLocks noChangeAspect="1"/>
          </p:cNvPicPr>
          <p:nvPr/>
        </p:nvPicPr>
        <p:blipFill>
          <a:blip r:embed="rId2"/>
          <a:stretch>
            <a:fillRect/>
          </a:stretch>
        </p:blipFill>
        <p:spPr>
          <a:xfrm>
            <a:off x="479425" y="6049095"/>
            <a:ext cx="2384958" cy="332233"/>
          </a:xfrm>
          <a:prstGeom prst="rect">
            <a:avLst/>
          </a:prstGeom>
        </p:spPr>
      </p:pic>
    </p:spTree>
    <p:extLst>
      <p:ext uri="{BB962C8B-B14F-4D97-AF65-F5344CB8AC3E}">
        <p14:creationId xmlns:p14="http://schemas.microsoft.com/office/powerpoint/2010/main" val="2711477132"/>
      </p:ext>
    </p:extLst>
  </p:cSld>
  <p:clrMapOvr>
    <a:masterClrMapping/>
  </p:clrMapOvr>
  <p:hf sldNum="0" hdr="0" ftr="0"/>
  <p:extLst>
    <p:ext uri="{DCECCB84-F9BA-43D5-87BE-67443E8EF086}">
      <p15:sldGuideLst xmlns:p15="http://schemas.microsoft.com/office/powerpoint/2012/main">
        <p15:guide id="1" orient="horz" pos="4020">
          <p15:clr>
            <a:srgbClr val="FBAE40"/>
          </p15:clr>
        </p15:guide>
        <p15:guide id="2" pos="302">
          <p15:clr>
            <a:srgbClr val="FBAE40"/>
          </p15:clr>
        </p15:guide>
        <p15:guide id="3" pos="7378">
          <p15:clr>
            <a:srgbClr val="FBAE40"/>
          </p15:clr>
        </p15:guide>
        <p15:guide id="4" orient="horz" pos="3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Vertical Text Placeholder 7">
            <a:extLst>
              <a:ext uri="{FF2B5EF4-FFF2-40B4-BE49-F238E27FC236}">
                <a16:creationId xmlns:a16="http://schemas.microsoft.com/office/drawing/2014/main" id="{FA8FBC34-974E-6EFF-FFEA-4C529DA2563D}"/>
              </a:ext>
            </a:extLst>
          </p:cNvPr>
          <p:cNvSpPr txBox="1">
            <a:spLocks/>
          </p:cNvSpPr>
          <p:nvPr/>
        </p:nvSpPr>
        <p:spPr>
          <a:xfrm>
            <a:off x="11853446" y="501117"/>
            <a:ext cx="323165" cy="1955004"/>
          </a:xfrm>
          <a:prstGeom prst="rect">
            <a:avLst/>
          </a:prstGeom>
          <a:solidFill>
            <a:srgbClr val="0432FF"/>
          </a:solidFill>
        </p:spPr>
        <p:txBody>
          <a:bodyPr vert="vert270"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000" kern="1200" baseline="0" dirty="0" smtClean="0">
                <a:solidFill>
                  <a:schemeClr val="bg1"/>
                </a:solidFill>
                <a:latin typeface="Helvetica Neue Light" panose="020004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000" dirty="0">
                <a:solidFill>
                  <a:schemeClr val="tx1"/>
                </a:solidFill>
              </a:rPr>
              <a:t>2025 ASMC Safety Conference</a:t>
            </a:r>
            <a:endParaRPr lang="en-AU" sz="1000" dirty="0">
              <a:solidFill>
                <a:schemeClr val="tx1"/>
              </a:solidFill>
            </a:endParaRPr>
          </a:p>
        </p:txBody>
      </p:sp>
      <p:pic>
        <p:nvPicPr>
          <p:cNvPr id="8" name="Picture 7">
            <a:extLst>
              <a:ext uri="{FF2B5EF4-FFF2-40B4-BE49-F238E27FC236}">
                <a16:creationId xmlns:a16="http://schemas.microsoft.com/office/drawing/2014/main" id="{6FAE865B-B9BC-D698-FAF2-96B157D9A298}"/>
              </a:ext>
            </a:extLst>
          </p:cNvPr>
          <p:cNvPicPr>
            <a:picLocks noChangeAspect="1"/>
          </p:cNvPicPr>
          <p:nvPr/>
        </p:nvPicPr>
        <p:blipFill>
          <a:blip r:embed="rId8"/>
          <a:stretch>
            <a:fillRect/>
          </a:stretch>
        </p:blipFill>
        <p:spPr>
          <a:xfrm>
            <a:off x="479425" y="6049095"/>
            <a:ext cx="2384958" cy="332233"/>
          </a:xfrm>
          <a:prstGeom prst="rect">
            <a:avLst/>
          </a:prstGeom>
        </p:spPr>
      </p:pic>
      <p:pic>
        <p:nvPicPr>
          <p:cNvPr id="2" name="Picture 1" descr="A black and white logo&#10;&#10;Description automatically generated">
            <a:extLst>
              <a:ext uri="{FF2B5EF4-FFF2-40B4-BE49-F238E27FC236}">
                <a16:creationId xmlns:a16="http://schemas.microsoft.com/office/drawing/2014/main" id="{ABE06678-D0C9-88EB-4EC2-050E3A6417E6}"/>
              </a:ext>
            </a:extLst>
          </p:cNvPr>
          <p:cNvPicPr>
            <a:picLocks noChangeAspect="1"/>
          </p:cNvPicPr>
          <p:nvPr userDrawn="1"/>
        </p:nvPicPr>
        <p:blipFill>
          <a:blip r:embed="rId9"/>
          <a:stretch>
            <a:fillRect/>
          </a:stretch>
        </p:blipFill>
        <p:spPr>
          <a:xfrm>
            <a:off x="9614976" y="5836015"/>
            <a:ext cx="2097600" cy="558718"/>
          </a:xfrm>
          <a:prstGeom prst="rect">
            <a:avLst/>
          </a:prstGeom>
        </p:spPr>
      </p:pic>
    </p:spTree>
    <p:extLst>
      <p:ext uri="{BB962C8B-B14F-4D97-AF65-F5344CB8AC3E}">
        <p14:creationId xmlns:p14="http://schemas.microsoft.com/office/powerpoint/2010/main" val="3716518209"/>
      </p:ext>
    </p:extLst>
  </p:cSld>
  <p:clrMap bg1="dk1" tx1="lt1" bg2="dk2" tx2="lt2" accent1="accent1" accent2="accent2" accent3="accent3" accent4="accent4" accent5="accent5" accent6="accent6" hlink="hlink" folHlink="folHlink"/>
  <p:sldLayoutIdLst>
    <p:sldLayoutId id="2147483656" r:id="rId1"/>
    <p:sldLayoutId id="2147483658" r:id="rId2"/>
    <p:sldLayoutId id="2147483649" r:id="rId3"/>
    <p:sldLayoutId id="2147483650" r:id="rId4"/>
    <p:sldLayoutId id="2147483655" r:id="rId5"/>
    <p:sldLayoutId id="2147483657"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4.png"/><Relationship Id="rId4" Type="http://schemas.openxmlformats.org/officeDocument/2006/relationships/image" Target="../media/image20.jpe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BEA-F944-FFAB-F442-48480C5ED44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2A24171-77CD-7D97-85DD-6B5C3A7843CC}"/>
              </a:ext>
            </a:extLst>
          </p:cNvPr>
          <p:cNvSpPr/>
          <p:nvPr/>
        </p:nvSpPr>
        <p:spPr>
          <a:xfrm>
            <a:off x="11760200" y="431800"/>
            <a:ext cx="4318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3D91B7-0E0A-04A5-0CC3-EFEEB91F7E9D}"/>
              </a:ext>
            </a:extLst>
          </p:cNvPr>
          <p:cNvSpPr/>
          <p:nvPr/>
        </p:nvSpPr>
        <p:spPr>
          <a:xfrm>
            <a:off x="0" y="4800600"/>
            <a:ext cx="121920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6A9805-352C-7C39-4FBD-920D45389C72}"/>
              </a:ext>
            </a:extLst>
          </p:cNvPr>
          <p:cNvSpPr/>
          <p:nvPr/>
        </p:nvSpPr>
        <p:spPr>
          <a:xfrm>
            <a:off x="0" y="6669360"/>
            <a:ext cx="12188974" cy="188640"/>
          </a:xfrm>
          <a:prstGeom prst="rect">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0F1EE4A-B0F3-107C-DCFA-42E8745C5908}"/>
              </a:ext>
            </a:extLst>
          </p:cNvPr>
          <p:cNvSpPr>
            <a:spLocks noGrp="1"/>
          </p:cNvSpPr>
          <p:nvPr>
            <p:ph type="ctrTitle"/>
          </p:nvPr>
        </p:nvSpPr>
        <p:spPr/>
        <p:txBody>
          <a:bodyPr/>
          <a:lstStyle/>
          <a:p>
            <a:r>
              <a:rPr lang="en-GB" dirty="0">
                <a:latin typeface="Arial" panose="020B0604020202020204" pitchFamily="34" charset="0"/>
                <a:cs typeface="Arial" panose="020B0604020202020204" pitchFamily="34" charset="0"/>
              </a:rPr>
              <a:t>The Human Factor…</a:t>
            </a:r>
            <a:endParaRPr lang="en-AU" dirty="0">
              <a:latin typeface="Arial" panose="020B0604020202020204" pitchFamily="34" charset="0"/>
              <a:cs typeface="Arial" panose="020B0604020202020204" pitchFamily="34" charset="0"/>
            </a:endParaRPr>
          </a:p>
        </p:txBody>
      </p:sp>
      <p:sp>
        <p:nvSpPr>
          <p:cNvPr id="13" name="Subtitle 12">
            <a:extLst>
              <a:ext uri="{FF2B5EF4-FFF2-40B4-BE49-F238E27FC236}">
                <a16:creationId xmlns:a16="http://schemas.microsoft.com/office/drawing/2014/main" id="{666C23E8-208B-CA2A-E2A9-5BA8EB097897}"/>
              </a:ext>
            </a:extLst>
          </p:cNvPr>
          <p:cNvSpPr>
            <a:spLocks noGrp="1"/>
          </p:cNvSpPr>
          <p:nvPr>
            <p:ph type="subTitle" idx="1"/>
          </p:nvPr>
        </p:nvSpPr>
        <p:spPr/>
        <p:txBody>
          <a:bodyPr/>
          <a:lstStyle/>
          <a:p>
            <a:endParaRPr lang="en-AU">
              <a:latin typeface="Arial" panose="020B0604020202020204" pitchFamily="34" charset="0"/>
              <a:cs typeface="Arial" panose="020B0604020202020204" pitchFamily="34" charset="0"/>
            </a:endParaRPr>
          </a:p>
        </p:txBody>
      </p:sp>
      <p:pic>
        <p:nvPicPr>
          <p:cNvPr id="11" name="Picture 10" descr="A white text on a black background&#10;&#10;Description automatically generated">
            <a:extLst>
              <a:ext uri="{FF2B5EF4-FFF2-40B4-BE49-F238E27FC236}">
                <a16:creationId xmlns:a16="http://schemas.microsoft.com/office/drawing/2014/main" id="{160D4C46-0748-B5AD-4F0B-FBD7BA1138B2}"/>
              </a:ext>
            </a:extLst>
          </p:cNvPr>
          <p:cNvPicPr>
            <a:picLocks noChangeAspect="1"/>
          </p:cNvPicPr>
          <p:nvPr/>
        </p:nvPicPr>
        <p:blipFill>
          <a:blip r:embed="rId3"/>
          <a:srcRect t="33243" b="28610"/>
          <a:stretch/>
        </p:blipFill>
        <p:spPr>
          <a:xfrm>
            <a:off x="9610989" y="6096000"/>
            <a:ext cx="2071688" cy="209239"/>
          </a:xfrm>
          <a:prstGeom prst="rect">
            <a:avLst/>
          </a:prstGeom>
        </p:spPr>
      </p:pic>
      <p:pic>
        <p:nvPicPr>
          <p:cNvPr id="12" name="Picture 11">
            <a:extLst>
              <a:ext uri="{FF2B5EF4-FFF2-40B4-BE49-F238E27FC236}">
                <a16:creationId xmlns:a16="http://schemas.microsoft.com/office/drawing/2014/main" id="{BA7CA700-1D1B-C909-A51C-7BEED6742FCB}"/>
              </a:ext>
            </a:extLst>
          </p:cNvPr>
          <p:cNvPicPr>
            <a:picLocks noChangeAspect="1"/>
          </p:cNvPicPr>
          <p:nvPr/>
        </p:nvPicPr>
        <p:blipFill>
          <a:blip r:embed="rId4"/>
          <a:stretch>
            <a:fillRect/>
          </a:stretch>
        </p:blipFill>
        <p:spPr>
          <a:xfrm>
            <a:off x="479425" y="6049095"/>
            <a:ext cx="2384958" cy="332233"/>
          </a:xfrm>
          <a:prstGeom prst="rect">
            <a:avLst/>
          </a:prstGeom>
        </p:spPr>
      </p:pic>
    </p:spTree>
    <p:extLst>
      <p:ext uri="{BB962C8B-B14F-4D97-AF65-F5344CB8AC3E}">
        <p14:creationId xmlns:p14="http://schemas.microsoft.com/office/powerpoint/2010/main" val="230641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56AB-8CDA-9877-233B-4EC84AB235F3}"/>
              </a:ext>
            </a:extLst>
          </p:cNvPr>
          <p:cNvSpPr>
            <a:spLocks noGrp="1"/>
          </p:cNvSpPr>
          <p:nvPr>
            <p:ph type="ctrTitle"/>
          </p:nvPr>
        </p:nvSpPr>
        <p:spPr/>
        <p:txBody>
          <a:bodyPr/>
          <a:lstStyle/>
          <a:p>
            <a:r>
              <a:rPr lang="en-AU" dirty="0">
                <a:latin typeface="Arial"/>
                <a:cs typeface="Arial"/>
              </a:rPr>
              <a:t>Neuroscience. </a:t>
            </a:r>
          </a:p>
        </p:txBody>
      </p:sp>
      <p:sp>
        <p:nvSpPr>
          <p:cNvPr id="4" name="Subtitle 3">
            <a:extLst>
              <a:ext uri="{FF2B5EF4-FFF2-40B4-BE49-F238E27FC236}">
                <a16:creationId xmlns:a16="http://schemas.microsoft.com/office/drawing/2014/main" id="{CC437A2D-ECC7-2698-DC06-CDD0CE099F71}"/>
              </a:ext>
            </a:extLst>
          </p:cNvPr>
          <p:cNvSpPr>
            <a:spLocks noGrp="1"/>
          </p:cNvSpPr>
          <p:nvPr>
            <p:ph type="subTitle" idx="1"/>
          </p:nvPr>
        </p:nvSpPr>
        <p:spPr/>
        <p:txBody>
          <a:bodyPr/>
          <a:lstStyle/>
          <a:p>
            <a:r>
              <a:rPr lang="en-AU" dirty="0">
                <a:latin typeface="Arial"/>
                <a:cs typeface="Arial"/>
              </a:rPr>
              <a:t>The key to safe behaviour has been there the entire time.</a:t>
            </a:r>
          </a:p>
        </p:txBody>
      </p:sp>
      <p:sp>
        <p:nvSpPr>
          <p:cNvPr id="3" name="Rectangle 2">
            <a:extLst>
              <a:ext uri="{FF2B5EF4-FFF2-40B4-BE49-F238E27FC236}">
                <a16:creationId xmlns:a16="http://schemas.microsoft.com/office/drawing/2014/main" id="{A5C94340-6A62-5D66-0C0E-B70BB6B3FFE7}"/>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white text on a black background&#10;&#10;Description automatically generated">
            <a:extLst>
              <a:ext uri="{FF2B5EF4-FFF2-40B4-BE49-F238E27FC236}">
                <a16:creationId xmlns:a16="http://schemas.microsoft.com/office/drawing/2014/main" id="{9730176C-BC49-43E2-D8F2-E72D1539D5DF}"/>
              </a:ext>
            </a:extLst>
          </p:cNvPr>
          <p:cNvPicPr>
            <a:picLocks noChangeAspect="1"/>
          </p:cNvPicPr>
          <p:nvPr/>
        </p:nvPicPr>
        <p:blipFill>
          <a:blip r:embed="rId3"/>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789180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bulldozer&#10;&#10;Description automatically generated">
            <a:extLst>
              <a:ext uri="{FF2B5EF4-FFF2-40B4-BE49-F238E27FC236}">
                <a16:creationId xmlns:a16="http://schemas.microsoft.com/office/drawing/2014/main" id="{6E079A14-3A42-AB09-461C-C4247877A0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4258733" y="2192045"/>
            <a:ext cx="7940068" cy="4477315"/>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5945EB12-5874-F9ED-4534-B1D855FA52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0079" y="570343"/>
            <a:ext cx="2407569" cy="338377"/>
          </a:xfrm>
          <a:prstGeom prst="rect">
            <a:avLst/>
          </a:prstGeom>
        </p:spPr>
      </p:pic>
      <p:sp>
        <p:nvSpPr>
          <p:cNvPr id="10" name="Title 9">
            <a:extLst>
              <a:ext uri="{FF2B5EF4-FFF2-40B4-BE49-F238E27FC236}">
                <a16:creationId xmlns:a16="http://schemas.microsoft.com/office/drawing/2014/main" id="{7736122F-442A-217D-3B74-CEC40C0B250F}"/>
              </a:ext>
            </a:extLst>
          </p:cNvPr>
          <p:cNvSpPr>
            <a:spLocks noGrp="1"/>
          </p:cNvSpPr>
          <p:nvPr>
            <p:ph type="ctrTitle" idx="4294967295"/>
          </p:nvPr>
        </p:nvSpPr>
        <p:spPr>
          <a:xfrm>
            <a:off x="520079" y="1628800"/>
            <a:ext cx="5976938" cy="2387600"/>
          </a:xfrm>
          <a:prstGeom prst="rect">
            <a:avLst/>
          </a:prstGeom>
        </p:spPr>
        <p:txBody>
          <a:bodyPr/>
          <a:lstStyle/>
          <a:p>
            <a:r>
              <a:rPr lang="en-AU" sz="3200" dirty="0">
                <a:latin typeface="Arial"/>
                <a:cs typeface="Arial"/>
              </a:rPr>
              <a:t>WORLD’S FIRST EXCLUSION ZONE FOR ALL MOBILE PLANT</a:t>
            </a:r>
            <a:br>
              <a:rPr lang="en-AU" sz="3200" dirty="0">
                <a:latin typeface="Arial"/>
                <a:cs typeface="Arial"/>
              </a:rPr>
            </a:br>
            <a:br>
              <a:rPr lang="en-AU" sz="3200" dirty="0">
                <a:latin typeface="Arial"/>
                <a:cs typeface="Arial"/>
              </a:rPr>
            </a:br>
            <a:r>
              <a:rPr lang="en-AU" sz="2000" i="1" dirty="0">
                <a:latin typeface="Arial"/>
                <a:cs typeface="Arial"/>
              </a:rPr>
              <a:t>Because everyone deserves to get home safely.</a:t>
            </a:r>
            <a:endParaRPr lang="en-AU" sz="3200" i="1" dirty="0">
              <a:latin typeface="Arial"/>
              <a:cs typeface="Arial"/>
            </a:endParaRPr>
          </a:p>
        </p:txBody>
      </p:sp>
      <p:sp>
        <p:nvSpPr>
          <p:cNvPr id="2" name="Rectangle 1">
            <a:extLst>
              <a:ext uri="{FF2B5EF4-FFF2-40B4-BE49-F238E27FC236}">
                <a16:creationId xmlns:a16="http://schemas.microsoft.com/office/drawing/2014/main" id="{1B715E5B-8BA5-0135-94E7-C317B68944A7}"/>
              </a:ext>
            </a:extLst>
          </p:cNvPr>
          <p:cNvSpPr/>
          <p:nvPr/>
        </p:nvSpPr>
        <p:spPr>
          <a:xfrm>
            <a:off x="335360" y="5949280"/>
            <a:ext cx="2664296" cy="5760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662B1A-92E1-ED0D-D227-ABA09080D132}"/>
              </a:ext>
            </a:extLst>
          </p:cNvPr>
          <p:cNvSpPr/>
          <p:nvPr/>
        </p:nvSpPr>
        <p:spPr>
          <a:xfrm>
            <a:off x="0" y="6669360"/>
            <a:ext cx="12188974" cy="188640"/>
          </a:xfrm>
          <a:prstGeom prst="rect">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descr="A black and white logo&#10;&#10;Description automatically generated">
            <a:extLst>
              <a:ext uri="{FF2B5EF4-FFF2-40B4-BE49-F238E27FC236}">
                <a16:creationId xmlns:a16="http://schemas.microsoft.com/office/drawing/2014/main" id="{E2497087-B86A-142B-D3B9-124336BDE206}"/>
              </a:ext>
            </a:extLst>
          </p:cNvPr>
          <p:cNvPicPr>
            <a:picLocks noChangeAspect="1"/>
          </p:cNvPicPr>
          <p:nvPr/>
        </p:nvPicPr>
        <p:blipFill>
          <a:blip r:embed="rId4"/>
          <a:stretch>
            <a:fillRect/>
          </a:stretch>
        </p:blipFill>
        <p:spPr>
          <a:xfrm>
            <a:off x="9476959" y="514350"/>
            <a:ext cx="2203114" cy="586823"/>
          </a:xfrm>
          <a:prstGeom prst="rect">
            <a:avLst/>
          </a:prstGeom>
        </p:spPr>
      </p:pic>
      <p:sp>
        <p:nvSpPr>
          <p:cNvPr id="14" name="Rectangle 13">
            <a:extLst>
              <a:ext uri="{FF2B5EF4-FFF2-40B4-BE49-F238E27FC236}">
                <a16:creationId xmlns:a16="http://schemas.microsoft.com/office/drawing/2014/main" id="{EF0BD722-AEF7-134F-34A6-E58362072230}"/>
              </a:ext>
            </a:extLst>
          </p:cNvPr>
          <p:cNvSpPr/>
          <p:nvPr/>
        </p:nvSpPr>
        <p:spPr>
          <a:xfrm>
            <a:off x="11760200" y="431800"/>
            <a:ext cx="431800" cy="1811867"/>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white text on a black background&#10;&#10;Description automatically generated">
            <a:extLst>
              <a:ext uri="{FF2B5EF4-FFF2-40B4-BE49-F238E27FC236}">
                <a16:creationId xmlns:a16="http://schemas.microsoft.com/office/drawing/2014/main" id="{267919EA-2AB8-8B78-C18E-F97E87069C97}"/>
              </a:ext>
            </a:extLst>
          </p:cNvPr>
          <p:cNvPicPr>
            <a:picLocks noChangeAspect="1"/>
          </p:cNvPicPr>
          <p:nvPr/>
        </p:nvPicPr>
        <p:blipFill>
          <a:blip r:embed="rId5"/>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311224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orklift in a dark room&#10;&#10;Description automatically generated">
            <a:extLst>
              <a:ext uri="{FF2B5EF4-FFF2-40B4-BE49-F238E27FC236}">
                <a16:creationId xmlns:a16="http://schemas.microsoft.com/office/drawing/2014/main" id="{AEE89663-F33B-22B2-644A-9C77B900380C}"/>
              </a:ext>
            </a:extLst>
          </p:cNvPr>
          <p:cNvPicPr>
            <a:picLocks noChangeAspect="1"/>
          </p:cNvPicPr>
          <p:nvPr/>
        </p:nvPicPr>
        <p:blipFill>
          <a:blip r:embed="rId3"/>
          <a:srcRect l="6909" b="18240"/>
          <a:stretch/>
        </p:blipFill>
        <p:spPr>
          <a:xfrm>
            <a:off x="-8467" y="2510339"/>
            <a:ext cx="7425267" cy="4347661"/>
          </a:xfrm>
          <a:prstGeom prst="rect">
            <a:avLst/>
          </a:prstGeom>
        </p:spPr>
      </p:pic>
      <p:sp>
        <p:nvSpPr>
          <p:cNvPr id="6" name="Text Placeholder 4">
            <a:extLst>
              <a:ext uri="{FF2B5EF4-FFF2-40B4-BE49-F238E27FC236}">
                <a16:creationId xmlns:a16="http://schemas.microsoft.com/office/drawing/2014/main" id="{649ABE27-4380-A20F-A55C-34967772DC01}"/>
              </a:ext>
            </a:extLst>
          </p:cNvPr>
          <p:cNvSpPr txBox="1">
            <a:spLocks/>
          </p:cNvSpPr>
          <p:nvPr/>
        </p:nvSpPr>
        <p:spPr>
          <a:xfrm>
            <a:off x="5922254" y="2957816"/>
            <a:ext cx="5433204" cy="365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2000" kern="1200" spc="150" baseline="0" dirty="0">
                <a:solidFill>
                  <a:schemeClr val="tx1">
                    <a:lumMod val="75000"/>
                    <a:lumOff val="25000"/>
                  </a:schemeClr>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000" b="0" i="0" u="none" strike="noStrike" kern="1200" cap="none" spc="150" normalizeH="0" baseline="0" noProof="0">
                <a:ln>
                  <a:noFill/>
                </a:ln>
                <a:solidFill>
                  <a:schemeClr val="tx1"/>
                </a:solidFill>
                <a:effectLst/>
                <a:uLnTx/>
                <a:uFillTx/>
                <a:latin typeface="Arial" panose="020B0604020202020204" pitchFamily="34" charset="0"/>
                <a:cs typeface="Arial" panose="020B0604020202020204" pitchFamily="34" charset="0"/>
              </a:rPr>
              <a:t>IMPROVES SAFE HUMAN BAHAVIOUR</a:t>
            </a:r>
            <a:endParaRPr kumimoji="0" lang="en-AU" sz="2000" b="0" i="0" u="none" strike="noStrike" kern="1200" cap="none" spc="15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Text Placeholder 5">
            <a:extLst>
              <a:ext uri="{FF2B5EF4-FFF2-40B4-BE49-F238E27FC236}">
                <a16:creationId xmlns:a16="http://schemas.microsoft.com/office/drawing/2014/main" id="{E23AAAA3-F886-B387-2983-D869928262AB}"/>
              </a:ext>
            </a:extLst>
          </p:cNvPr>
          <p:cNvSpPr txBox="1">
            <a:spLocks/>
          </p:cNvSpPr>
          <p:nvPr/>
        </p:nvSpPr>
        <p:spPr>
          <a:xfrm>
            <a:off x="5921828" y="3180321"/>
            <a:ext cx="5431971" cy="5579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An obvious “red zone” triggers an intrinsic danger reflex for both the Operator and Pedestrian, subsequently changing human decision-making behaviour to remove the risk of harm.</a:t>
            </a:r>
            <a:endParaRPr kumimoji="0" lang="en-ZA" sz="1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 name="Text Placeholder 6">
            <a:extLst>
              <a:ext uri="{FF2B5EF4-FFF2-40B4-BE49-F238E27FC236}">
                <a16:creationId xmlns:a16="http://schemas.microsoft.com/office/drawing/2014/main" id="{4D76CE9A-C833-D4CC-D972-F05BE4976C6F}"/>
              </a:ext>
            </a:extLst>
          </p:cNvPr>
          <p:cNvSpPr txBox="1">
            <a:spLocks/>
          </p:cNvSpPr>
          <p:nvPr/>
        </p:nvSpPr>
        <p:spPr>
          <a:xfrm>
            <a:off x="5922254" y="3749904"/>
            <a:ext cx="5433204" cy="36512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lang="en-US" sz="2000" kern="1200" spc="150" baseline="0" dirty="0">
                <a:solidFill>
                  <a:schemeClr val="tx1">
                    <a:lumMod val="75000"/>
                    <a:lumOff val="25000"/>
                  </a:schemeClr>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000" b="0" i="0" u="none" strike="noStrike" kern="1200" cap="none" spc="150" normalizeH="0" baseline="0" noProof="0">
                <a:ln>
                  <a:noFill/>
                </a:ln>
                <a:solidFill>
                  <a:schemeClr val="tx1"/>
                </a:solidFill>
                <a:effectLst/>
                <a:uLnTx/>
                <a:uFillTx/>
                <a:latin typeface="Arial" panose="020B0604020202020204" pitchFamily="34" charset="0"/>
                <a:cs typeface="Arial" panose="020B0604020202020204" pitchFamily="34" charset="0"/>
              </a:rPr>
              <a:t>SAFER THAN ENGINEERED BARRIERS </a:t>
            </a:r>
            <a:endParaRPr kumimoji="0" lang="en-AU" sz="2000" b="0" i="0" u="none" strike="noStrike" kern="1200" cap="none" spc="15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 name="Text Placeholder 7">
            <a:extLst>
              <a:ext uri="{FF2B5EF4-FFF2-40B4-BE49-F238E27FC236}">
                <a16:creationId xmlns:a16="http://schemas.microsoft.com/office/drawing/2014/main" id="{AFF6036C-6442-F556-156C-2D12DC277C97}"/>
              </a:ext>
            </a:extLst>
          </p:cNvPr>
          <p:cNvSpPr txBox="1">
            <a:spLocks/>
          </p:cNvSpPr>
          <p:nvPr/>
        </p:nvSpPr>
        <p:spPr>
          <a:xfrm>
            <a:off x="5921828" y="3952733"/>
            <a:ext cx="5431971" cy="5579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ZA" sz="1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Engineered or technological barriers reduce a human's perceived level of risk as they rely on the intervention to keep them safe, resulting in poor human decision making and increased incidents.</a:t>
            </a:r>
            <a:endParaRPr kumimoji="0" lang="en-US" sz="1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99CE22AF-309D-B480-6953-2BF49E37766D}"/>
              </a:ext>
            </a:extLst>
          </p:cNvPr>
          <p:cNvSpPr txBox="1">
            <a:spLocks/>
          </p:cNvSpPr>
          <p:nvPr/>
        </p:nvSpPr>
        <p:spPr>
          <a:xfrm>
            <a:off x="5920106" y="4686008"/>
            <a:ext cx="5433204" cy="365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2000" kern="1200" spc="150" baseline="0" dirty="0">
                <a:solidFill>
                  <a:schemeClr val="tx1">
                    <a:lumMod val="75000"/>
                    <a:lumOff val="25000"/>
                  </a:schemeClr>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000" b="0" i="0" u="none" strike="noStrike" kern="1200" cap="none" spc="150" normalizeH="0" baseline="0" noProof="0" dirty="0">
                <a:ln>
                  <a:noFill/>
                </a:ln>
                <a:solidFill>
                  <a:schemeClr val="tx1"/>
                </a:solidFill>
                <a:effectLst/>
                <a:uLnTx/>
                <a:uFillTx/>
                <a:latin typeface="Arial" panose="020B0604020202020204" pitchFamily="34" charset="0"/>
                <a:cs typeface="Arial" panose="020B0604020202020204" pitchFamily="34" charset="0"/>
              </a:rPr>
              <a:t>ENFORCEABLE ACCOUNTABILITY</a:t>
            </a:r>
          </a:p>
        </p:txBody>
      </p:sp>
      <p:sp>
        <p:nvSpPr>
          <p:cNvPr id="11" name="Text Placeholder 9">
            <a:extLst>
              <a:ext uri="{FF2B5EF4-FFF2-40B4-BE49-F238E27FC236}">
                <a16:creationId xmlns:a16="http://schemas.microsoft.com/office/drawing/2014/main" id="{378BBCA9-ACC0-BE58-8B91-6F3ADE9D4413}"/>
              </a:ext>
            </a:extLst>
          </p:cNvPr>
          <p:cNvSpPr txBox="1">
            <a:spLocks/>
          </p:cNvSpPr>
          <p:nvPr/>
        </p:nvSpPr>
        <p:spPr>
          <a:xfrm>
            <a:off x="5921339" y="4887593"/>
            <a:ext cx="5431971" cy="91767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ZA" sz="1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 the first time ever, </a:t>
            </a:r>
            <a:r>
              <a:rPr lang="en-ZA" sz="1000" dirty="0">
                <a:solidFill>
                  <a:schemeClr val="tx1"/>
                </a:solidFill>
                <a:latin typeface="Arial" panose="020B0604020202020204" pitchFamily="34" charset="0"/>
                <a:cs typeface="Arial" panose="020B0604020202020204" pitchFamily="34" charset="0"/>
              </a:rPr>
              <a:t>there is absolute clarity on the distance to be kept from mobile plant, providing a clearly enforceable line that cannot be crossed.</a:t>
            </a:r>
            <a:endParaRPr kumimoji="0" lang="en-ZA" sz="1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DC3A5A5-6049-228D-86FE-9485914BC0FD}"/>
              </a:ext>
            </a:extLst>
          </p:cNvPr>
          <p:cNvSpPr/>
          <p:nvPr/>
        </p:nvSpPr>
        <p:spPr>
          <a:xfrm>
            <a:off x="11760200" y="431800"/>
            <a:ext cx="4318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4E35B6EF-314E-F7E6-FE1B-89A87B708FB4}"/>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Changing Human Behaviour</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12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0B522-622C-B0A5-687D-EB1CB48C0CC1}"/>
              </a:ext>
            </a:extLst>
          </p:cNvPr>
          <p:cNvSpPr/>
          <p:nvPr/>
        </p:nvSpPr>
        <p:spPr>
          <a:xfrm>
            <a:off x="0" y="4800600"/>
            <a:ext cx="121920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95096633-7B06-FD98-0731-1DBBFF94E768}"/>
              </a:ext>
            </a:extLst>
          </p:cNvPr>
          <p:cNvSpPr/>
          <p:nvPr/>
        </p:nvSpPr>
        <p:spPr>
          <a:xfrm>
            <a:off x="11760200" y="431800"/>
            <a:ext cx="4318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13E45699-1F8A-1EA4-AB2C-5F7D961B4249}"/>
              </a:ext>
            </a:extLst>
          </p:cNvPr>
          <p:cNvSpPr/>
          <p:nvPr/>
        </p:nvSpPr>
        <p:spPr>
          <a:xfrm>
            <a:off x="0" y="6669360"/>
            <a:ext cx="12188974" cy="188640"/>
          </a:xfrm>
          <a:prstGeom prst="rect">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086795AD-A5BC-3258-A91B-C4A8E3E780C5}"/>
              </a:ext>
            </a:extLst>
          </p:cNvPr>
          <p:cNvSpPr>
            <a:spLocks noGrp="1"/>
          </p:cNvSpPr>
          <p:nvPr>
            <p:ph type="title"/>
          </p:nvPr>
        </p:nvSpPr>
        <p:spPr>
          <a:xfrm>
            <a:off x="479425" y="-29467"/>
            <a:ext cx="10801151" cy="1465738"/>
          </a:xfrm>
        </p:spPr>
        <p:txBody>
          <a:bodyPr/>
          <a:lstStyle/>
          <a:p>
            <a:r>
              <a:rPr lang="en-GB" dirty="0">
                <a:latin typeface="Arial" panose="020B0604020202020204" pitchFamily="34" charset="0"/>
                <a:cs typeface="Arial" panose="020B0604020202020204" pitchFamily="34" charset="0"/>
              </a:rPr>
              <a:t>The Impact of Good Design</a:t>
            </a:r>
            <a:endParaRPr lang="en-AU" dirty="0">
              <a:latin typeface="Arial" panose="020B0604020202020204" pitchFamily="34" charset="0"/>
              <a:cs typeface="Arial" panose="020B0604020202020204" pitchFamily="34" charset="0"/>
            </a:endParaRPr>
          </a:p>
        </p:txBody>
      </p:sp>
      <p:pic>
        <p:nvPicPr>
          <p:cNvPr id="17" name="Blue Dot vs Red LED Safety Halo">
            <a:hlinkClick r:id="" action="ppaction://media"/>
            <a:extLst>
              <a:ext uri="{FF2B5EF4-FFF2-40B4-BE49-F238E27FC236}">
                <a16:creationId xmlns:a16="http://schemas.microsoft.com/office/drawing/2014/main" id="{92A0F9C6-37AE-3C61-1E78-BD23AD6692A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7847" b="16773"/>
          <a:stretch/>
        </p:blipFill>
        <p:spPr>
          <a:xfrm>
            <a:off x="289420" y="2092549"/>
            <a:ext cx="11610134" cy="4269790"/>
          </a:xfrm>
          <a:prstGeom prst="rect">
            <a:avLst/>
          </a:prstGeom>
        </p:spPr>
      </p:pic>
    </p:spTree>
    <p:extLst>
      <p:ext uri="{BB962C8B-B14F-4D97-AF65-F5344CB8AC3E}">
        <p14:creationId xmlns:p14="http://schemas.microsoft.com/office/powerpoint/2010/main" val="176900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construction vehicle with a red line&#10;&#10;Description automatically generated">
            <a:extLst>
              <a:ext uri="{FF2B5EF4-FFF2-40B4-BE49-F238E27FC236}">
                <a16:creationId xmlns:a16="http://schemas.microsoft.com/office/drawing/2014/main" id="{836C48BE-4443-4ED2-AF9F-92BD0823B0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592698" y="2276872"/>
            <a:ext cx="2700000" cy="1800000"/>
          </a:xfrm>
          <a:prstGeom prst="rect">
            <a:avLst/>
          </a:prstGeom>
        </p:spPr>
      </p:pic>
      <p:pic>
        <p:nvPicPr>
          <p:cNvPr id="9" name="Picture 8" descr="A scissor lift with a red line&#10;&#10;Description automatically generated">
            <a:extLst>
              <a:ext uri="{FF2B5EF4-FFF2-40B4-BE49-F238E27FC236}">
                <a16:creationId xmlns:a16="http://schemas.microsoft.com/office/drawing/2014/main" id="{FC33F115-BF91-E357-E7CC-C826445DF1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11824" y="2276872"/>
            <a:ext cx="2700000" cy="1800000"/>
          </a:xfrm>
          <a:prstGeom prst="rect">
            <a:avLst/>
          </a:prstGeom>
        </p:spPr>
      </p:pic>
      <p:pic>
        <p:nvPicPr>
          <p:cNvPr id="11" name="Picture 10" descr="A yellow tractor with a lift&#10;&#10;Description automatically generated">
            <a:extLst>
              <a:ext uri="{FF2B5EF4-FFF2-40B4-BE49-F238E27FC236}">
                <a16:creationId xmlns:a16="http://schemas.microsoft.com/office/drawing/2014/main" id="{94E28C89-C7C4-15CC-F9B3-FD7B9B1A65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32142" y="2276872"/>
            <a:ext cx="2700000" cy="1800000"/>
          </a:xfrm>
          <a:prstGeom prst="rect">
            <a:avLst/>
          </a:prstGeom>
        </p:spPr>
      </p:pic>
      <p:pic>
        <p:nvPicPr>
          <p:cNvPr id="15" name="Picture 14" descr="A close-up of a bulldozer&#10;&#10;Description automatically generated">
            <a:extLst>
              <a:ext uri="{FF2B5EF4-FFF2-40B4-BE49-F238E27FC236}">
                <a16:creationId xmlns:a16="http://schemas.microsoft.com/office/drawing/2014/main" id="{573C8A1B-24B2-296F-E0DB-74EF42AA79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1824" y="4041068"/>
            <a:ext cx="2700000" cy="1800000"/>
          </a:xfrm>
          <a:prstGeom prst="rect">
            <a:avLst/>
          </a:prstGeom>
        </p:spPr>
      </p:pic>
      <p:pic>
        <p:nvPicPr>
          <p:cNvPr id="17" name="Picture 16" descr="A yellow roller on a black background&#10;&#10;Description automatically generated">
            <a:extLst>
              <a:ext uri="{FF2B5EF4-FFF2-40B4-BE49-F238E27FC236}">
                <a16:creationId xmlns:a16="http://schemas.microsoft.com/office/drawing/2014/main" id="{2EE247EB-0F42-A4A3-DB4E-45859773147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92698" y="4041068"/>
            <a:ext cx="2700000" cy="1800000"/>
          </a:xfrm>
          <a:prstGeom prst="rect">
            <a:avLst/>
          </a:prstGeom>
        </p:spPr>
      </p:pic>
      <p:pic>
        <p:nvPicPr>
          <p:cNvPr id="21" name="Picture 20" descr="A yellow tractor with a red line&#10;&#10;Description automatically generated">
            <a:extLst>
              <a:ext uri="{FF2B5EF4-FFF2-40B4-BE49-F238E27FC236}">
                <a16:creationId xmlns:a16="http://schemas.microsoft.com/office/drawing/2014/main" id="{CC8FF4E0-342D-68B3-E82F-C4F4E796C9D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511824" y="260648"/>
            <a:ext cx="2700000" cy="1800000"/>
          </a:xfrm>
          <a:prstGeom prst="rect">
            <a:avLst/>
          </a:prstGeom>
        </p:spPr>
      </p:pic>
      <p:sp>
        <p:nvSpPr>
          <p:cNvPr id="22" name="Rectangle 21">
            <a:extLst>
              <a:ext uri="{FF2B5EF4-FFF2-40B4-BE49-F238E27FC236}">
                <a16:creationId xmlns:a16="http://schemas.microsoft.com/office/drawing/2014/main" id="{EF832825-EEB7-2AC2-B5D3-4A95BF998D73}"/>
              </a:ext>
            </a:extLst>
          </p:cNvPr>
          <p:cNvSpPr/>
          <p:nvPr/>
        </p:nvSpPr>
        <p:spPr>
          <a:xfrm>
            <a:off x="263352" y="260648"/>
            <a:ext cx="1512168" cy="648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descr="A forklift in a dark room&#10;&#10;Description automatically generated">
            <a:extLst>
              <a:ext uri="{FF2B5EF4-FFF2-40B4-BE49-F238E27FC236}">
                <a16:creationId xmlns:a16="http://schemas.microsoft.com/office/drawing/2014/main" id="{AC4009A3-261F-0FFF-C456-5284D62F00F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32142" y="260648"/>
            <a:ext cx="2700000" cy="1800000"/>
          </a:xfrm>
          <a:prstGeom prst="rect">
            <a:avLst/>
          </a:prstGeom>
        </p:spPr>
      </p:pic>
      <p:pic>
        <p:nvPicPr>
          <p:cNvPr id="8" name="Content Placeholder 4" descr="A yellow construction vehicle with black background&#10;&#10;Description automatically generated">
            <a:extLst>
              <a:ext uri="{FF2B5EF4-FFF2-40B4-BE49-F238E27FC236}">
                <a16:creationId xmlns:a16="http://schemas.microsoft.com/office/drawing/2014/main" id="{09B62E4E-F203-7C32-75E1-2C4DE3443B5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91506" y="262010"/>
            <a:ext cx="2703512" cy="1798638"/>
          </a:xfrm>
          <a:prstGeom prst="rect">
            <a:avLst/>
          </a:prstGeom>
        </p:spPr>
      </p:pic>
      <p:sp>
        <p:nvSpPr>
          <p:cNvPr id="10" name="Title 9">
            <a:extLst>
              <a:ext uri="{FF2B5EF4-FFF2-40B4-BE49-F238E27FC236}">
                <a16:creationId xmlns:a16="http://schemas.microsoft.com/office/drawing/2014/main" id="{DD0B4062-52C3-C027-0B15-462220BCE5FF}"/>
              </a:ext>
            </a:extLst>
          </p:cNvPr>
          <p:cNvSpPr>
            <a:spLocks noGrp="1"/>
          </p:cNvSpPr>
          <p:nvPr>
            <p:ph type="title"/>
          </p:nvPr>
        </p:nvSpPr>
        <p:spPr>
          <a:xfrm>
            <a:off x="479425" y="955150"/>
            <a:ext cx="10801151" cy="1465738"/>
          </a:xfrm>
        </p:spPr>
        <p:txBody>
          <a:bodyPr/>
          <a:lstStyle/>
          <a:p>
            <a:r>
              <a:rPr lang="en-GB" dirty="0">
                <a:latin typeface="Arial"/>
                <a:cs typeface="Arial"/>
              </a:rPr>
              <a:t>All Machinery Great or Small </a:t>
            </a:r>
            <a:endParaRPr lang="en-AU" dirty="0">
              <a:latin typeface="Arial"/>
              <a:cs typeface="Arial"/>
            </a:endParaRPr>
          </a:p>
        </p:txBody>
      </p:sp>
      <p:sp>
        <p:nvSpPr>
          <p:cNvPr id="5" name="Rectangle 4">
            <a:extLst>
              <a:ext uri="{FF2B5EF4-FFF2-40B4-BE49-F238E27FC236}">
                <a16:creationId xmlns:a16="http://schemas.microsoft.com/office/drawing/2014/main" id="{8F8FEA2A-595E-60D8-7328-C8CCAE78F33E}"/>
              </a:ext>
            </a:extLst>
          </p:cNvPr>
          <p:cNvSpPr/>
          <p:nvPr/>
        </p:nvSpPr>
        <p:spPr>
          <a:xfrm>
            <a:off x="80202" y="5545667"/>
            <a:ext cx="3046239"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white text on a black background&#10;&#10;Description automatically generated">
            <a:extLst>
              <a:ext uri="{FF2B5EF4-FFF2-40B4-BE49-F238E27FC236}">
                <a16:creationId xmlns:a16="http://schemas.microsoft.com/office/drawing/2014/main" id="{214BF96E-5476-3B81-4581-1FEBF198B71A}"/>
              </a:ext>
            </a:extLst>
          </p:cNvPr>
          <p:cNvPicPr>
            <a:picLocks noChangeAspect="1"/>
          </p:cNvPicPr>
          <p:nvPr/>
        </p:nvPicPr>
        <p:blipFill>
          <a:blip r:embed="rId10"/>
          <a:srcRect t="33243" b="28610"/>
          <a:stretch/>
        </p:blipFill>
        <p:spPr>
          <a:xfrm>
            <a:off x="386324" y="6096000"/>
            <a:ext cx="2071688" cy="209239"/>
          </a:xfrm>
          <a:prstGeom prst="rect">
            <a:avLst/>
          </a:prstGeom>
        </p:spPr>
      </p:pic>
      <p:pic>
        <p:nvPicPr>
          <p:cNvPr id="13" name="Picture 12" descr="A machine with a lift&#10;&#10;Description automatically generated">
            <a:extLst>
              <a:ext uri="{FF2B5EF4-FFF2-40B4-BE49-F238E27FC236}">
                <a16:creationId xmlns:a16="http://schemas.microsoft.com/office/drawing/2014/main" id="{F4BCD32E-1A29-2FFF-4AD5-33F1BC2A8F1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32142" y="4041068"/>
            <a:ext cx="2700000" cy="1800000"/>
          </a:xfrm>
          <a:prstGeom prst="rect">
            <a:avLst/>
          </a:prstGeom>
        </p:spPr>
      </p:pic>
    </p:spTree>
    <p:extLst>
      <p:ext uri="{BB962C8B-B14F-4D97-AF65-F5344CB8AC3E}">
        <p14:creationId xmlns:p14="http://schemas.microsoft.com/office/powerpoint/2010/main" val="463199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D31F-2655-2F79-2378-A10FA9760D58}"/>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Projected Walkways &amp; Proximity Awareness</a:t>
            </a:r>
            <a:endParaRPr lang="en-AU" dirty="0">
              <a:latin typeface="Arial" panose="020B0604020202020204" pitchFamily="34" charset="0"/>
              <a:cs typeface="Arial" panose="020B0604020202020204" pitchFamily="34" charset="0"/>
            </a:endParaRPr>
          </a:p>
        </p:txBody>
      </p:sp>
      <p:pic>
        <p:nvPicPr>
          <p:cNvPr id="4" name="Blind Corner Forklift Awareness">
            <a:hlinkClick r:id="" action="ppaction://media"/>
            <a:extLst>
              <a:ext uri="{FF2B5EF4-FFF2-40B4-BE49-F238E27FC236}">
                <a16:creationId xmlns:a16="http://schemas.microsoft.com/office/drawing/2014/main" id="{FA50588D-B02C-18F7-312C-F75B9DDA34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79425" y="2750550"/>
            <a:ext cx="5176065" cy="2875819"/>
          </a:xfrm>
        </p:spPr>
      </p:pic>
      <p:pic>
        <p:nvPicPr>
          <p:cNvPr id="5" name="PXL_20240404_033106084.TS~2">
            <a:hlinkClick r:id="" action="ppaction://media"/>
            <a:extLst>
              <a:ext uri="{FF2B5EF4-FFF2-40B4-BE49-F238E27FC236}">
                <a16:creationId xmlns:a16="http://schemas.microsoft.com/office/drawing/2014/main" id="{CA24A518-333B-F27D-7FB3-4BB70B1929D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68008" y="2750551"/>
            <a:ext cx="5112568" cy="2875819"/>
          </a:xfrm>
          <a:prstGeom prst="rect">
            <a:avLst/>
          </a:prstGeom>
        </p:spPr>
      </p:pic>
    </p:spTree>
    <p:extLst>
      <p:ext uri="{BB962C8B-B14F-4D97-AF65-F5344CB8AC3E}">
        <p14:creationId xmlns:p14="http://schemas.microsoft.com/office/powerpoint/2010/main" val="38969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08" fill="hold"/>
                                        <p:tgtEl>
                                          <p:spTgt spid="4"/>
                                        </p:tgtEl>
                                      </p:cBhvr>
                                    </p:cmd>
                                  </p:childTnLst>
                                </p:cTn>
                              </p:par>
                              <p:par>
                                <p:cTn id="7" presetID="1" presetClass="mediacall" presetSubtype="0" fill="hold" nodeType="withEffect">
                                  <p:stCondLst>
                                    <p:cond delay="0"/>
                                  </p:stCondLst>
                                  <p:childTnLst>
                                    <p:cmd type="call" cmd="playFrom(0.0)">
                                      <p:cBhvr>
                                        <p:cTn id="8" dur="121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mute="1">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998F-2E37-8DD2-68E3-5E6D91CD8B5F}"/>
              </a:ext>
            </a:extLst>
          </p:cNvPr>
          <p:cNvSpPr>
            <a:spLocks noGrp="1"/>
          </p:cNvSpPr>
          <p:nvPr>
            <p:ph type="title"/>
          </p:nvPr>
        </p:nvSpPr>
        <p:spPr/>
        <p:txBody>
          <a:bodyPr/>
          <a:lstStyle/>
          <a:p>
            <a:r>
              <a:rPr lang="en-GB" dirty="0"/>
              <a:t>Virtual Line Marking</a:t>
            </a:r>
            <a:endParaRPr lang="en-AU" dirty="0"/>
          </a:p>
        </p:txBody>
      </p:sp>
      <p:pic>
        <p:nvPicPr>
          <p:cNvPr id="5" name="Content Placeholder 4" descr="A large warehouse with green lines&#10;&#10;Description automatically generated with medium confidence">
            <a:extLst>
              <a:ext uri="{FF2B5EF4-FFF2-40B4-BE49-F238E27FC236}">
                <a16:creationId xmlns:a16="http://schemas.microsoft.com/office/drawing/2014/main" id="{4BC6F89E-B9FA-D634-9735-AB28C21F55F3}"/>
              </a:ext>
            </a:extLst>
          </p:cNvPr>
          <p:cNvPicPr>
            <a:picLocks noGrp="1" noChangeAspect="1"/>
          </p:cNvPicPr>
          <p:nvPr>
            <p:ph idx="1"/>
          </p:nvPr>
        </p:nvPicPr>
        <p:blipFill>
          <a:blip r:embed="rId2"/>
          <a:stretch>
            <a:fillRect/>
          </a:stretch>
        </p:blipFill>
        <p:spPr>
          <a:xfrm>
            <a:off x="5150262" y="3111854"/>
            <a:ext cx="1890738" cy="2520000"/>
          </a:xfrm>
        </p:spPr>
      </p:pic>
      <p:pic>
        <p:nvPicPr>
          <p:cNvPr id="12" name="Picture 11" descr="A green line in a room&#10;&#10;Description automatically generated">
            <a:extLst>
              <a:ext uri="{FF2B5EF4-FFF2-40B4-BE49-F238E27FC236}">
                <a16:creationId xmlns:a16="http://schemas.microsoft.com/office/drawing/2014/main" id="{1FA43757-1E92-90D9-018C-98B248B87E6C}"/>
              </a:ext>
            </a:extLst>
          </p:cNvPr>
          <p:cNvPicPr>
            <a:picLocks noChangeAspect="1"/>
          </p:cNvPicPr>
          <p:nvPr/>
        </p:nvPicPr>
        <p:blipFill>
          <a:blip r:embed="rId3"/>
          <a:stretch>
            <a:fillRect/>
          </a:stretch>
        </p:blipFill>
        <p:spPr>
          <a:xfrm>
            <a:off x="2854131" y="3111854"/>
            <a:ext cx="1890738" cy="2520000"/>
          </a:xfrm>
          <a:prstGeom prst="rect">
            <a:avLst/>
          </a:prstGeom>
        </p:spPr>
      </p:pic>
      <p:pic>
        <p:nvPicPr>
          <p:cNvPr id="13" name="Picture 12" descr="A person standing in a warehouse&#10;&#10;Description automatically generated">
            <a:extLst>
              <a:ext uri="{FF2B5EF4-FFF2-40B4-BE49-F238E27FC236}">
                <a16:creationId xmlns:a16="http://schemas.microsoft.com/office/drawing/2014/main" id="{F36C8A07-CF46-960F-6312-8BF194E26405}"/>
              </a:ext>
            </a:extLst>
          </p:cNvPr>
          <p:cNvPicPr>
            <a:picLocks noChangeAspect="1"/>
          </p:cNvPicPr>
          <p:nvPr/>
        </p:nvPicPr>
        <p:blipFill>
          <a:blip r:embed="rId4"/>
          <a:stretch>
            <a:fillRect/>
          </a:stretch>
        </p:blipFill>
        <p:spPr>
          <a:xfrm>
            <a:off x="558738" y="3111854"/>
            <a:ext cx="1890000" cy="2520000"/>
          </a:xfrm>
          <a:prstGeom prst="rect">
            <a:avLst/>
          </a:prstGeom>
        </p:spPr>
      </p:pic>
      <p:pic>
        <p:nvPicPr>
          <p:cNvPr id="14" name="Picture 13" descr="A warehouse with a forklift and bags of goods&#10;&#10;Description automatically generated with medium confidence">
            <a:extLst>
              <a:ext uri="{FF2B5EF4-FFF2-40B4-BE49-F238E27FC236}">
                <a16:creationId xmlns:a16="http://schemas.microsoft.com/office/drawing/2014/main" id="{100C3A49-AA5E-595D-D38F-1AE12005DB11}"/>
              </a:ext>
            </a:extLst>
          </p:cNvPr>
          <p:cNvPicPr>
            <a:picLocks noChangeAspect="1"/>
          </p:cNvPicPr>
          <p:nvPr/>
        </p:nvPicPr>
        <p:blipFill>
          <a:blip r:embed="rId5"/>
          <a:stretch>
            <a:fillRect/>
          </a:stretch>
        </p:blipFill>
        <p:spPr>
          <a:xfrm>
            <a:off x="7446393" y="3111854"/>
            <a:ext cx="1890738" cy="2520000"/>
          </a:xfrm>
          <a:prstGeom prst="rect">
            <a:avLst/>
          </a:prstGeom>
        </p:spPr>
      </p:pic>
      <p:sp>
        <p:nvSpPr>
          <p:cNvPr id="16" name="TextBox 15">
            <a:extLst>
              <a:ext uri="{FF2B5EF4-FFF2-40B4-BE49-F238E27FC236}">
                <a16:creationId xmlns:a16="http://schemas.microsoft.com/office/drawing/2014/main" id="{7741A3DA-2A24-75BC-0F23-2BDE53CDACCC}"/>
              </a:ext>
            </a:extLst>
          </p:cNvPr>
          <p:cNvSpPr txBox="1"/>
          <p:nvPr/>
        </p:nvSpPr>
        <p:spPr>
          <a:xfrm>
            <a:off x="479425" y="2572970"/>
            <a:ext cx="5997924" cy="369332"/>
          </a:xfrm>
          <a:prstGeom prst="rect">
            <a:avLst/>
          </a:prstGeom>
          <a:noFill/>
        </p:spPr>
        <p:txBody>
          <a:bodyPr wrap="square">
            <a:spAutoFit/>
          </a:bodyPr>
          <a:lstStyle/>
          <a:p>
            <a:r>
              <a:rPr lang="en-GB" dirty="0"/>
              <a:t>For high traffic, caustic or dirty environments.</a:t>
            </a:r>
            <a:endParaRPr lang="en-AU" dirty="0"/>
          </a:p>
        </p:txBody>
      </p:sp>
      <p:pic>
        <p:nvPicPr>
          <p:cNvPr id="18" name="Picture 17">
            <a:extLst>
              <a:ext uri="{FF2B5EF4-FFF2-40B4-BE49-F238E27FC236}">
                <a16:creationId xmlns:a16="http://schemas.microsoft.com/office/drawing/2014/main" id="{EE24F293-020B-91E6-7F08-ADA25B70F3BC}"/>
              </a:ext>
            </a:extLst>
          </p:cNvPr>
          <p:cNvPicPr>
            <a:picLocks noChangeAspect="1"/>
          </p:cNvPicPr>
          <p:nvPr/>
        </p:nvPicPr>
        <p:blipFill>
          <a:blip r:embed="rId6"/>
          <a:srcRect l="40014"/>
          <a:stretch/>
        </p:blipFill>
        <p:spPr>
          <a:xfrm>
            <a:off x="9742524" y="3111854"/>
            <a:ext cx="1890738" cy="2520000"/>
          </a:xfrm>
          <a:prstGeom prst="rect">
            <a:avLst/>
          </a:prstGeom>
        </p:spPr>
      </p:pic>
    </p:spTree>
    <p:extLst>
      <p:ext uri="{BB962C8B-B14F-4D97-AF65-F5344CB8AC3E}">
        <p14:creationId xmlns:p14="http://schemas.microsoft.com/office/powerpoint/2010/main" val="11899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3FE3E046-DE8A-2399-B070-DAC205AA4AEF}"/>
              </a:ext>
            </a:extLst>
          </p:cNvPr>
          <p:cNvPicPr>
            <a:picLocks noChangeAspect="1"/>
          </p:cNvPicPr>
          <p:nvPr/>
        </p:nvPicPr>
        <p:blipFill>
          <a:blip r:embed="rId2"/>
          <a:srcRect t="33243" b="28610"/>
          <a:stretch/>
        </p:blipFill>
        <p:spPr>
          <a:xfrm>
            <a:off x="3702126" y="4081586"/>
            <a:ext cx="4787747" cy="483559"/>
          </a:xfrm>
          <a:prstGeom prst="rect">
            <a:avLst/>
          </a:prstGeom>
        </p:spPr>
      </p:pic>
      <p:sp>
        <p:nvSpPr>
          <p:cNvPr id="5" name="TextBox 4">
            <a:extLst>
              <a:ext uri="{FF2B5EF4-FFF2-40B4-BE49-F238E27FC236}">
                <a16:creationId xmlns:a16="http://schemas.microsoft.com/office/drawing/2014/main" id="{98F8D60A-41D7-6A7E-5264-6A79AC669A76}"/>
              </a:ext>
            </a:extLst>
          </p:cNvPr>
          <p:cNvSpPr txBox="1"/>
          <p:nvPr/>
        </p:nvSpPr>
        <p:spPr>
          <a:xfrm>
            <a:off x="4757419" y="3324132"/>
            <a:ext cx="2677160" cy="369332"/>
          </a:xfrm>
          <a:prstGeom prst="rect">
            <a:avLst/>
          </a:prstGeom>
          <a:noFill/>
        </p:spPr>
        <p:txBody>
          <a:bodyPr wrap="square" rtlCol="0">
            <a:spAutoFit/>
          </a:bodyPr>
          <a:lstStyle/>
          <a:p>
            <a:pPr algn="ctr"/>
            <a:r>
              <a:rPr lang="en-GB" dirty="0"/>
              <a:t>Distributed by </a:t>
            </a:r>
            <a:endParaRPr lang="en-AU" dirty="0"/>
          </a:p>
        </p:txBody>
      </p:sp>
      <p:pic>
        <p:nvPicPr>
          <p:cNvPr id="6" name="Picture 5" descr="A black and white logo&#10;&#10;Description automatically generated">
            <a:extLst>
              <a:ext uri="{FF2B5EF4-FFF2-40B4-BE49-F238E27FC236}">
                <a16:creationId xmlns:a16="http://schemas.microsoft.com/office/drawing/2014/main" id="{54B51C59-C759-C8EA-E1E0-2A1A01B82884}"/>
              </a:ext>
            </a:extLst>
          </p:cNvPr>
          <p:cNvPicPr>
            <a:picLocks noChangeAspect="1"/>
          </p:cNvPicPr>
          <p:nvPr/>
        </p:nvPicPr>
        <p:blipFill>
          <a:blip r:embed="rId3"/>
          <a:stretch>
            <a:fillRect/>
          </a:stretch>
        </p:blipFill>
        <p:spPr>
          <a:xfrm>
            <a:off x="4472248" y="2071002"/>
            <a:ext cx="3247503" cy="865007"/>
          </a:xfrm>
          <a:prstGeom prst="rect">
            <a:avLst/>
          </a:prstGeom>
        </p:spPr>
      </p:pic>
      <p:sp>
        <p:nvSpPr>
          <p:cNvPr id="7" name="Rectangle 6">
            <a:extLst>
              <a:ext uri="{FF2B5EF4-FFF2-40B4-BE49-F238E27FC236}">
                <a16:creationId xmlns:a16="http://schemas.microsoft.com/office/drawing/2014/main" id="{FA970049-8503-0D71-009B-D64FB2CAAC61}"/>
              </a:ext>
            </a:extLst>
          </p:cNvPr>
          <p:cNvSpPr/>
          <p:nvPr/>
        </p:nvSpPr>
        <p:spPr>
          <a:xfrm>
            <a:off x="11760200" y="431800"/>
            <a:ext cx="4318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61EB294-C6D2-5A33-06F2-98B85647E1BB}"/>
              </a:ext>
            </a:extLst>
          </p:cNvPr>
          <p:cNvSpPr/>
          <p:nvPr/>
        </p:nvSpPr>
        <p:spPr>
          <a:xfrm>
            <a:off x="0" y="4800600"/>
            <a:ext cx="121920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19BD016-BE11-0BCB-1FD3-A75750B5DFE8}"/>
              </a:ext>
            </a:extLst>
          </p:cNvPr>
          <p:cNvSpPr/>
          <p:nvPr/>
        </p:nvSpPr>
        <p:spPr>
          <a:xfrm>
            <a:off x="0" y="6669360"/>
            <a:ext cx="12188974" cy="188640"/>
          </a:xfrm>
          <a:prstGeom prst="rect">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1490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1DF0-0B83-2933-6CA3-F6A390CF65E6}"/>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Despite lower than global injury rates, Australia has seen 1,880+ traumatic fatalities</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FF5EE72-7944-B78C-FADE-026054025AEC}"/>
              </a:ext>
            </a:extLst>
          </p:cNvPr>
          <p:cNvSpPr>
            <a:spLocks noGrp="1"/>
          </p:cNvSpPr>
          <p:nvPr>
            <p:ph idx="1"/>
          </p:nvPr>
        </p:nvSpPr>
        <p:spPr>
          <a:xfrm>
            <a:off x="479423" y="3000843"/>
            <a:ext cx="10801152" cy="2228357"/>
          </a:xfrm>
        </p:spPr>
        <p:txBody>
          <a:bodyPr/>
          <a:lstStyle/>
          <a:p>
            <a:r>
              <a:rPr lang="en-GB" b="0" i="0" dirty="0">
                <a:solidFill>
                  <a:srgbClr val="FFFFFF"/>
                </a:solidFill>
                <a:effectLst/>
                <a:latin typeface="Arial" panose="020B0604020202020204" pitchFamily="34" charset="0"/>
                <a:cs typeface="Arial" panose="020B0604020202020204" pitchFamily="34" charset="0"/>
              </a:rPr>
              <a:t>Australia’s work-related injury rate of 3.5%, is roughly 1/3 the global rate of 12.1%.</a:t>
            </a:r>
            <a:r>
              <a:rPr lang="en-GB" b="0" i="0" baseline="30000" dirty="0">
                <a:solidFill>
                  <a:srgbClr val="FFFFFF"/>
                </a:solidFill>
                <a:effectLst/>
                <a:latin typeface="Arial" panose="020B0604020202020204" pitchFamily="34" charset="0"/>
                <a:cs typeface="Arial" panose="020B0604020202020204" pitchFamily="34" charset="0"/>
              </a:rPr>
              <a:t>1</a:t>
            </a:r>
          </a:p>
          <a:p>
            <a:r>
              <a:rPr lang="en-GB" b="0" i="0" dirty="0">
                <a:solidFill>
                  <a:srgbClr val="FFFFFF"/>
                </a:solidFill>
                <a:effectLst/>
                <a:latin typeface="Arial" panose="020B0604020202020204" pitchFamily="34" charset="0"/>
                <a:cs typeface="Arial" panose="020B0604020202020204" pitchFamily="34" charset="0"/>
              </a:rPr>
              <a:t>In 10 years, Australian workplaces saw 1,880 fatalities and 1.16 million serious compensation claims</a:t>
            </a:r>
            <a:endParaRPr lang="en-AU"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191B26-3176-2A0F-2834-D79F47E7B9DA}"/>
              </a:ext>
            </a:extLst>
          </p:cNvPr>
          <p:cNvSpPr txBox="1"/>
          <p:nvPr/>
        </p:nvSpPr>
        <p:spPr>
          <a:xfrm>
            <a:off x="687481" y="5473769"/>
            <a:ext cx="7636247" cy="184666"/>
          </a:xfrm>
          <a:prstGeom prst="rect">
            <a:avLst/>
          </a:prstGeom>
          <a:noFill/>
        </p:spPr>
        <p:txBody>
          <a:bodyPr wrap="square">
            <a:spAutoFit/>
          </a:bodyPr>
          <a:lstStyle/>
          <a:p>
            <a:r>
              <a:rPr lang="en-GB" sz="600" b="0" i="0" baseline="30000" dirty="0">
                <a:solidFill>
                  <a:srgbClr val="FFFFFF"/>
                </a:solidFill>
                <a:effectLst/>
                <a:latin typeface="Arial" panose="020B0604020202020204" pitchFamily="34" charset="0"/>
                <a:cs typeface="Arial" panose="020B0604020202020204" pitchFamily="34" charset="0"/>
              </a:rPr>
              <a:t>1</a:t>
            </a:r>
            <a:r>
              <a:rPr lang="en-GB" sz="600" b="0" i="0" dirty="0">
                <a:solidFill>
                  <a:srgbClr val="FFFFFF"/>
                </a:solidFill>
                <a:effectLst/>
                <a:latin typeface="Arial" panose="020B0604020202020204" pitchFamily="34" charset="0"/>
                <a:cs typeface="Arial" panose="020B0604020202020204" pitchFamily="34" charset="0"/>
              </a:rPr>
              <a:t> Australian Bureau of Statistics, Work-related injuries survey, 2021-22; International Labour Organisation estimates of work-related injuries and employment (2019).</a:t>
            </a:r>
            <a:endParaRPr lang="en-AU" sz="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A02521B-2B75-B5CE-4323-9BA2952C6742}"/>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pic>
        <p:nvPicPr>
          <p:cNvPr id="8" name="Picture 7" descr="A white text on a black background&#10;&#10;Description automatically generated">
            <a:extLst>
              <a:ext uri="{FF2B5EF4-FFF2-40B4-BE49-F238E27FC236}">
                <a16:creationId xmlns:a16="http://schemas.microsoft.com/office/drawing/2014/main" id="{F73A1D6E-A685-6A27-C93D-3FB4BA57A47A}"/>
              </a:ext>
            </a:extLst>
          </p:cNvPr>
          <p:cNvPicPr>
            <a:picLocks noChangeAspect="1"/>
          </p:cNvPicPr>
          <p:nvPr/>
        </p:nvPicPr>
        <p:blipFill>
          <a:blip r:embed="rId2"/>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23690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0D14-B78E-D706-8ACF-E16797C6E764}"/>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Sugar milling is involved in 50% of activities relating to 76% of traumatic fatality.</a:t>
            </a:r>
            <a:endParaRPr lang="en-AU" baseline="30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2C84ED-E091-1329-0DE0-E89416CD84D0}"/>
              </a:ext>
            </a:extLst>
          </p:cNvPr>
          <p:cNvSpPr>
            <a:spLocks noGrp="1"/>
          </p:cNvSpPr>
          <p:nvPr>
            <p:ph idx="1"/>
          </p:nvPr>
        </p:nvSpPr>
        <p:spPr/>
        <p:txBody>
          <a:bodyPr/>
          <a:lstStyle/>
          <a:p>
            <a:pPr algn="l">
              <a:buFont typeface="Arial" panose="020B0604020202020204" pitchFamily="34" charset="0"/>
              <a:buChar char="•"/>
            </a:pPr>
            <a:r>
              <a:rPr lang="en-GB" sz="2000" b="0" i="0" dirty="0">
                <a:solidFill>
                  <a:srgbClr val="FFFFFF"/>
                </a:solidFill>
                <a:effectLst/>
                <a:latin typeface="Arial" panose="020B0604020202020204" pitchFamily="34" charset="0"/>
                <a:cs typeface="Arial" panose="020B0604020202020204" pitchFamily="34" charset="0"/>
              </a:rPr>
              <a:t>76% of work-related traumatic injury fatalities and 61% of serious workers’ compensation claims occurred in just 6 industries:</a:t>
            </a:r>
          </a:p>
          <a:p>
            <a:pPr marL="914400" lvl="1" indent="-457200">
              <a:buFont typeface="+mj-lt"/>
              <a:buAutoNum type="arabicPeriod"/>
            </a:pPr>
            <a:r>
              <a:rPr lang="en-GB" sz="2000" dirty="0">
                <a:solidFill>
                  <a:srgbClr val="FFFFFF"/>
                </a:solidFill>
                <a:latin typeface="Arial" panose="020B0604020202020204" pitchFamily="34" charset="0"/>
                <a:cs typeface="Arial" panose="020B0604020202020204" pitchFamily="34" charset="0"/>
              </a:rPr>
              <a:t>Manufacturing</a:t>
            </a:r>
          </a:p>
          <a:p>
            <a:pPr marL="914400" lvl="1" indent="-457200">
              <a:buFont typeface="+mj-lt"/>
              <a:buAutoNum type="arabicPeriod"/>
            </a:pPr>
            <a:r>
              <a:rPr lang="en-GB" sz="2000" dirty="0">
                <a:solidFill>
                  <a:srgbClr val="FFFFFF"/>
                </a:solidFill>
                <a:latin typeface="Arial" panose="020B0604020202020204" pitchFamily="34" charset="0"/>
                <a:cs typeface="Arial" panose="020B0604020202020204" pitchFamily="34" charset="0"/>
              </a:rPr>
              <a:t>Transport, Postal and Warehousing</a:t>
            </a:r>
          </a:p>
          <a:p>
            <a:pPr marL="914400" lvl="1" indent="-457200" algn="l">
              <a:buFont typeface="+mj-lt"/>
              <a:buAutoNum type="arabicPeriod"/>
            </a:pPr>
            <a:r>
              <a:rPr lang="en-GB" sz="2000" b="0" i="0" dirty="0">
                <a:solidFill>
                  <a:srgbClr val="FFFFFF"/>
                </a:solidFill>
                <a:effectLst/>
                <a:latin typeface="Arial" panose="020B0604020202020204" pitchFamily="34" charset="0"/>
                <a:cs typeface="Arial" panose="020B0604020202020204" pitchFamily="34" charset="0"/>
              </a:rPr>
              <a:t>Agriculture, Forestry and Fishing</a:t>
            </a:r>
          </a:p>
          <a:p>
            <a:pPr marL="914400" lvl="1" indent="-457200">
              <a:buFont typeface="+mj-lt"/>
              <a:buAutoNum type="arabicPeriod"/>
            </a:pPr>
            <a:r>
              <a:rPr lang="en-GB" sz="2000" dirty="0">
                <a:solidFill>
                  <a:srgbClr val="FFFFFF"/>
                </a:solidFill>
                <a:latin typeface="Arial" panose="020B0604020202020204" pitchFamily="34" charset="0"/>
                <a:cs typeface="Arial" panose="020B0604020202020204" pitchFamily="34" charset="0"/>
              </a:rPr>
              <a:t>Construction</a:t>
            </a:r>
          </a:p>
          <a:p>
            <a:pPr marL="914400" lvl="1" indent="-457200" algn="l">
              <a:buFont typeface="+mj-lt"/>
              <a:buAutoNum type="arabicPeriod"/>
            </a:pPr>
            <a:r>
              <a:rPr lang="en-GB" sz="2000" b="0" i="0" dirty="0">
                <a:solidFill>
                  <a:srgbClr val="FFFFFF"/>
                </a:solidFill>
                <a:effectLst/>
                <a:latin typeface="Arial" panose="020B0604020202020204" pitchFamily="34" charset="0"/>
                <a:cs typeface="Arial" panose="020B0604020202020204" pitchFamily="34" charset="0"/>
              </a:rPr>
              <a:t>Public Administration and Safety</a:t>
            </a:r>
          </a:p>
          <a:p>
            <a:pPr marL="914400" lvl="1" indent="-457200" algn="l">
              <a:buFont typeface="+mj-lt"/>
              <a:buAutoNum type="arabicPeriod"/>
            </a:pPr>
            <a:r>
              <a:rPr lang="en-GB" sz="2000" dirty="0">
                <a:solidFill>
                  <a:srgbClr val="FFFFFF"/>
                </a:solidFill>
                <a:latin typeface="Arial" panose="020B0604020202020204" pitchFamily="34" charset="0"/>
                <a:cs typeface="Arial" panose="020B0604020202020204" pitchFamily="34" charset="0"/>
              </a:rPr>
              <a:t>H</a:t>
            </a:r>
            <a:r>
              <a:rPr lang="en-GB" sz="2000" b="0" i="0" dirty="0">
                <a:solidFill>
                  <a:srgbClr val="FFFFFF"/>
                </a:solidFill>
                <a:effectLst/>
                <a:latin typeface="Arial" panose="020B0604020202020204" pitchFamily="34" charset="0"/>
                <a:cs typeface="Arial" panose="020B0604020202020204" pitchFamily="34" charset="0"/>
              </a:rPr>
              <a:t>ealth Care and Social Assistance</a:t>
            </a:r>
          </a:p>
        </p:txBody>
      </p:sp>
      <p:sp>
        <p:nvSpPr>
          <p:cNvPr id="5" name="TextBox 4">
            <a:extLst>
              <a:ext uri="{FF2B5EF4-FFF2-40B4-BE49-F238E27FC236}">
                <a16:creationId xmlns:a16="http://schemas.microsoft.com/office/drawing/2014/main" id="{9CF235A7-EBAC-0B8A-EBAB-0C48A32838AE}"/>
              </a:ext>
            </a:extLst>
          </p:cNvPr>
          <p:cNvSpPr txBox="1"/>
          <p:nvPr/>
        </p:nvSpPr>
        <p:spPr>
          <a:xfrm>
            <a:off x="1039187" y="5811365"/>
            <a:ext cx="6096698" cy="184666"/>
          </a:xfrm>
          <a:prstGeom prst="rect">
            <a:avLst/>
          </a:prstGeom>
          <a:noFill/>
        </p:spPr>
        <p:txBody>
          <a:bodyPr wrap="square">
            <a:spAutoFit/>
          </a:bodyPr>
          <a:lstStyle/>
          <a:p>
            <a:r>
              <a:rPr lang="en-GB" sz="600" baseline="30000" dirty="0">
                <a:latin typeface="Arial" panose="020B0604020202020204" pitchFamily="34" charset="0"/>
                <a:cs typeface="Arial" panose="020B0604020202020204" pitchFamily="34" charset="0"/>
              </a:rPr>
              <a:t>2</a:t>
            </a:r>
            <a:r>
              <a:rPr lang="en-GB" sz="600" dirty="0">
                <a:latin typeface="Arial" panose="020B0604020202020204" pitchFamily="34" charset="0"/>
                <a:cs typeface="Arial" panose="020B0604020202020204" pitchFamily="34" charset="0"/>
              </a:rPr>
              <a:t>Key Work Health and Safety Statistics Australia 2024</a:t>
            </a:r>
            <a:endParaRPr lang="en-AU" sz="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4B5903D-DA0A-3F15-0000-FCEFB9B05815}"/>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pic>
        <p:nvPicPr>
          <p:cNvPr id="7" name="Picture 6" descr="A white text on a black background&#10;&#10;Description automatically generated">
            <a:extLst>
              <a:ext uri="{FF2B5EF4-FFF2-40B4-BE49-F238E27FC236}">
                <a16:creationId xmlns:a16="http://schemas.microsoft.com/office/drawing/2014/main" id="{4959F918-08EC-0073-CAE7-13D4AC948580}"/>
              </a:ext>
            </a:extLst>
          </p:cNvPr>
          <p:cNvPicPr>
            <a:picLocks noChangeAspect="1"/>
          </p:cNvPicPr>
          <p:nvPr/>
        </p:nvPicPr>
        <p:blipFill>
          <a:blip r:embed="rId2"/>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415119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E897-DF96-5C30-14F7-D6F27409E4E8}"/>
              </a:ext>
            </a:extLst>
          </p:cNvPr>
          <p:cNvSpPr>
            <a:spLocks noGrp="1"/>
          </p:cNvSpPr>
          <p:nvPr>
            <p:ph type="title"/>
          </p:nvPr>
        </p:nvSpPr>
        <p:spPr/>
        <p:txBody>
          <a:bodyPr/>
          <a:lstStyle/>
          <a:p>
            <a:r>
              <a:rPr lang="en-GB" b="0" i="0" dirty="0">
                <a:solidFill>
                  <a:srgbClr val="FFFFFF"/>
                </a:solidFill>
                <a:effectLst/>
                <a:latin typeface="Arial" panose="020B0604020202020204" pitchFamily="34" charset="0"/>
                <a:cs typeface="Arial" panose="020B0604020202020204" pitchFamily="34" charset="0"/>
              </a:rPr>
              <a:t>Despite continued efforts, </a:t>
            </a:r>
            <a:r>
              <a:rPr lang="en-GB" dirty="0">
                <a:solidFill>
                  <a:srgbClr val="FFFFFF"/>
                </a:solidFill>
                <a:latin typeface="Arial" panose="020B0604020202020204" pitchFamily="34" charset="0"/>
                <a:cs typeface="Arial" panose="020B0604020202020204" pitchFamily="34" charset="0"/>
              </a:rPr>
              <a:t>average death rates have not reduced in the last 5 years</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8F4D41-A38F-E53A-2626-FC8B7F777FFF}"/>
              </a:ext>
            </a:extLst>
          </p:cNvPr>
          <p:cNvSpPr>
            <a:spLocks noGrp="1"/>
          </p:cNvSpPr>
          <p:nvPr>
            <p:ph idx="1"/>
          </p:nvPr>
        </p:nvSpPr>
        <p:spPr>
          <a:xfrm>
            <a:off x="479424" y="3000843"/>
            <a:ext cx="4778376" cy="2228357"/>
          </a:xfrm>
        </p:spPr>
        <p:txBody>
          <a:bodyPr/>
          <a:lstStyle/>
          <a:p>
            <a:r>
              <a:rPr lang="en-GB" b="0" i="0" dirty="0">
                <a:solidFill>
                  <a:srgbClr val="FFFFFF"/>
                </a:solidFill>
                <a:effectLst/>
                <a:latin typeface="Arial" panose="020B0604020202020204" pitchFamily="34" charset="0"/>
                <a:cs typeface="Arial" panose="020B0604020202020204" pitchFamily="34" charset="0"/>
              </a:rPr>
              <a:t>2023, 200x workers died</a:t>
            </a:r>
          </a:p>
          <a:p>
            <a:r>
              <a:rPr lang="en-GB" b="0" i="0" dirty="0">
                <a:solidFill>
                  <a:srgbClr val="FFFFFF"/>
                </a:solidFill>
                <a:effectLst/>
                <a:latin typeface="Arial" panose="020B0604020202020204" pitchFamily="34" charset="0"/>
                <a:cs typeface="Arial" panose="020B0604020202020204" pitchFamily="34" charset="0"/>
              </a:rPr>
              <a:t>5% higher than the previous 5-year average</a:t>
            </a:r>
          </a:p>
          <a:p>
            <a:r>
              <a:rPr lang="en-GB" dirty="0">
                <a:solidFill>
                  <a:srgbClr val="FFFFFF"/>
                </a:solidFill>
                <a:latin typeface="Arial" panose="020B0604020202020204" pitchFamily="34" charset="0"/>
                <a:cs typeface="Arial" panose="020B0604020202020204" pitchFamily="34" charset="0"/>
              </a:rPr>
              <a:t>C</a:t>
            </a:r>
            <a:r>
              <a:rPr lang="en-GB" b="0" i="0" dirty="0">
                <a:solidFill>
                  <a:srgbClr val="FFFFFF"/>
                </a:solidFill>
                <a:effectLst/>
                <a:latin typeface="Arial" panose="020B0604020202020204" pitchFamily="34" charset="0"/>
                <a:cs typeface="Arial" panose="020B0604020202020204" pitchFamily="34" charset="0"/>
              </a:rPr>
              <a:t>onsistent with the current 5-year average </a:t>
            </a:r>
          </a:p>
        </p:txBody>
      </p:sp>
      <p:sp>
        <p:nvSpPr>
          <p:cNvPr id="6" name="Rectangle 5">
            <a:extLst>
              <a:ext uri="{FF2B5EF4-FFF2-40B4-BE49-F238E27FC236}">
                <a16:creationId xmlns:a16="http://schemas.microsoft.com/office/drawing/2014/main" id="{9B0DEFAD-B6D0-EA06-2123-F558C4C9C52B}"/>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pic>
        <p:nvPicPr>
          <p:cNvPr id="7" name="Picture 6" descr="A white text on a black background&#10;&#10;Description automatically generated">
            <a:extLst>
              <a:ext uri="{FF2B5EF4-FFF2-40B4-BE49-F238E27FC236}">
                <a16:creationId xmlns:a16="http://schemas.microsoft.com/office/drawing/2014/main" id="{E9926321-926B-3ADA-08D0-DE8971A31422}"/>
              </a:ext>
            </a:extLst>
          </p:cNvPr>
          <p:cNvPicPr>
            <a:picLocks noChangeAspect="1"/>
          </p:cNvPicPr>
          <p:nvPr/>
        </p:nvPicPr>
        <p:blipFill>
          <a:blip r:embed="rId2"/>
          <a:srcRect t="33243" b="28610"/>
          <a:stretch/>
        </p:blipFill>
        <p:spPr>
          <a:xfrm>
            <a:off x="9610989" y="6096000"/>
            <a:ext cx="2071688" cy="209239"/>
          </a:xfrm>
          <a:prstGeom prst="rect">
            <a:avLst/>
          </a:prstGeom>
        </p:spPr>
      </p:pic>
      <p:grpSp>
        <p:nvGrpSpPr>
          <p:cNvPr id="4" name="Group 3">
            <a:extLst>
              <a:ext uri="{FF2B5EF4-FFF2-40B4-BE49-F238E27FC236}">
                <a16:creationId xmlns:a16="http://schemas.microsoft.com/office/drawing/2014/main" id="{B7F073CB-8568-EF45-A1B2-DC112FB7F4C3}"/>
              </a:ext>
            </a:extLst>
          </p:cNvPr>
          <p:cNvGrpSpPr/>
          <p:nvPr/>
        </p:nvGrpSpPr>
        <p:grpSpPr>
          <a:xfrm>
            <a:off x="5993486" y="3227585"/>
            <a:ext cx="5719090" cy="2114891"/>
            <a:chOff x="3129280" y="3732291"/>
            <a:chExt cx="5719090" cy="2114891"/>
          </a:xfrm>
        </p:grpSpPr>
        <p:pic>
          <p:nvPicPr>
            <p:cNvPr id="8" name="Picture 7">
              <a:extLst>
                <a:ext uri="{FF2B5EF4-FFF2-40B4-BE49-F238E27FC236}">
                  <a16:creationId xmlns:a16="http://schemas.microsoft.com/office/drawing/2014/main" id="{E4F92CDF-91AD-A33D-1BD9-97E0881000E0}"/>
                </a:ext>
              </a:extLst>
            </p:cNvPr>
            <p:cNvPicPr>
              <a:picLocks noChangeAspect="1"/>
            </p:cNvPicPr>
            <p:nvPr/>
          </p:nvPicPr>
          <p:blipFill>
            <a:blip r:embed="rId3"/>
            <a:stretch>
              <a:fillRect/>
            </a:stretch>
          </p:blipFill>
          <p:spPr>
            <a:xfrm>
              <a:off x="3129280" y="3732291"/>
              <a:ext cx="5719090" cy="2114891"/>
            </a:xfrm>
            <a:prstGeom prst="rect">
              <a:avLst/>
            </a:prstGeom>
          </p:spPr>
        </p:pic>
        <p:sp>
          <p:nvSpPr>
            <p:cNvPr id="9" name="Oval 8">
              <a:extLst>
                <a:ext uri="{FF2B5EF4-FFF2-40B4-BE49-F238E27FC236}">
                  <a16:creationId xmlns:a16="http://schemas.microsoft.com/office/drawing/2014/main" id="{5A4B22E5-6863-27AC-756C-03965E6D5D20}"/>
                </a:ext>
              </a:extLst>
            </p:cNvPr>
            <p:cNvSpPr/>
            <p:nvPr/>
          </p:nvSpPr>
          <p:spPr>
            <a:xfrm>
              <a:off x="7167880" y="4638040"/>
              <a:ext cx="1315720" cy="591160"/>
            </a:xfrm>
            <a:prstGeom prst="ellipse">
              <a:avLst/>
            </a:prstGeom>
            <a:noFill/>
            <a:ln w="2857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731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9BF9-4EDC-52C7-572E-E2CABE223196}"/>
              </a:ext>
            </a:extLst>
          </p:cNvPr>
          <p:cNvSpPr>
            <a:spLocks noGrp="1"/>
          </p:cNvSpPr>
          <p:nvPr>
            <p:ph type="title"/>
          </p:nvPr>
        </p:nvSpPr>
        <p:spPr/>
        <p:txBody>
          <a:bodyPr/>
          <a:lstStyle/>
          <a:p>
            <a:r>
              <a:rPr lang="en-GB" b="0" i="0" dirty="0">
                <a:solidFill>
                  <a:srgbClr val="FFFFFF"/>
                </a:solidFill>
                <a:effectLst/>
                <a:latin typeface="Arial" panose="020B0604020202020204" pitchFamily="34" charset="0"/>
                <a:cs typeface="Arial" panose="020B0604020202020204" pitchFamily="34" charset="0"/>
              </a:rPr>
              <a:t>42% of all fatalities in Australia are due to vehicle incidents.</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C029D7-2AB1-C4F6-3BD2-850D5DDD2311}"/>
              </a:ext>
            </a:extLst>
          </p:cNvPr>
          <p:cNvSpPr>
            <a:spLocks noGrp="1"/>
          </p:cNvSpPr>
          <p:nvPr>
            <p:ph idx="1"/>
          </p:nvPr>
        </p:nvSpPr>
        <p:spPr>
          <a:xfrm>
            <a:off x="479423" y="3000843"/>
            <a:ext cx="5053115" cy="2228357"/>
          </a:xfrm>
        </p:spPr>
        <p:txBody>
          <a:bodyPr/>
          <a:lstStyle/>
          <a:p>
            <a:r>
              <a:rPr lang="en-GB" b="0" i="0" dirty="0">
                <a:solidFill>
                  <a:srgbClr val="FFFFFF"/>
                </a:solidFill>
                <a:effectLst/>
                <a:latin typeface="Arial" panose="020B0604020202020204" pitchFamily="34" charset="0"/>
                <a:cs typeface="Arial" panose="020B0604020202020204" pitchFamily="34" charset="0"/>
              </a:rPr>
              <a:t>Vehicle incidents continue to account for the largest proportion of worker fatalities (42%; 84 fatalities). </a:t>
            </a:r>
          </a:p>
        </p:txBody>
      </p:sp>
      <p:pic>
        <p:nvPicPr>
          <p:cNvPr id="8" name="Picture 7">
            <a:extLst>
              <a:ext uri="{FF2B5EF4-FFF2-40B4-BE49-F238E27FC236}">
                <a16:creationId xmlns:a16="http://schemas.microsoft.com/office/drawing/2014/main" id="{B1E48842-5064-7758-2039-79E0C58CFF00}"/>
              </a:ext>
            </a:extLst>
          </p:cNvPr>
          <p:cNvPicPr>
            <a:picLocks noChangeAspect="1"/>
          </p:cNvPicPr>
          <p:nvPr/>
        </p:nvPicPr>
        <p:blipFill>
          <a:blip r:embed="rId2"/>
          <a:srcRect l="508" t="1247" r="551" b="1113"/>
          <a:stretch/>
        </p:blipFill>
        <p:spPr>
          <a:xfrm>
            <a:off x="5971117" y="2927349"/>
            <a:ext cx="5359400" cy="2601383"/>
          </a:xfrm>
          <a:prstGeom prst="rect">
            <a:avLst/>
          </a:prstGeom>
        </p:spPr>
      </p:pic>
      <p:sp>
        <p:nvSpPr>
          <p:cNvPr id="9" name="Rectangle 8">
            <a:extLst>
              <a:ext uri="{FF2B5EF4-FFF2-40B4-BE49-F238E27FC236}">
                <a16:creationId xmlns:a16="http://schemas.microsoft.com/office/drawing/2014/main" id="{62584FD5-9B11-4BB7-3E35-59FCA50B8C43}"/>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pic>
        <p:nvPicPr>
          <p:cNvPr id="10" name="Picture 9" descr="A white text on a black background&#10;&#10;Description automatically generated">
            <a:extLst>
              <a:ext uri="{FF2B5EF4-FFF2-40B4-BE49-F238E27FC236}">
                <a16:creationId xmlns:a16="http://schemas.microsoft.com/office/drawing/2014/main" id="{D1704EBF-2A5D-6F70-26B1-EB9329F779A2}"/>
              </a:ext>
            </a:extLst>
          </p:cNvPr>
          <p:cNvPicPr>
            <a:picLocks noChangeAspect="1"/>
          </p:cNvPicPr>
          <p:nvPr/>
        </p:nvPicPr>
        <p:blipFill>
          <a:blip r:embed="rId3"/>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250318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7315-5466-A0B9-4FAC-B8741EDEBB09}"/>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Machinery Operators &amp; Drivers </a:t>
            </a:r>
            <a:r>
              <a:rPr lang="en-GB" b="0" i="0" dirty="0">
                <a:solidFill>
                  <a:srgbClr val="FFFFFF"/>
                </a:solidFill>
                <a:effectLst/>
                <a:latin typeface="Arial" panose="020B0604020202020204" pitchFamily="34" charset="0"/>
                <a:cs typeface="Arial" panose="020B0604020202020204" pitchFamily="34" charset="0"/>
              </a:rPr>
              <a:t>6x the overall fatality rate</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9796361-F693-2B62-48B0-28CEDF4DDEB7}"/>
              </a:ext>
            </a:extLst>
          </p:cNvPr>
          <p:cNvSpPr>
            <a:spLocks noGrp="1"/>
          </p:cNvSpPr>
          <p:nvPr>
            <p:ph idx="1"/>
          </p:nvPr>
        </p:nvSpPr>
        <p:spPr>
          <a:xfrm>
            <a:off x="479424" y="3000843"/>
            <a:ext cx="6357206" cy="2228357"/>
          </a:xfrm>
        </p:spPr>
        <p:txBody>
          <a:bodyPr/>
          <a:lstStyle/>
          <a:p>
            <a:r>
              <a:rPr lang="en-GB" b="0" i="0" dirty="0">
                <a:solidFill>
                  <a:srgbClr val="FFFFFF"/>
                </a:solidFill>
                <a:effectLst/>
                <a:latin typeface="Arial" panose="020B0604020202020204" pitchFamily="34" charset="0"/>
                <a:cs typeface="Arial" panose="020B0604020202020204" pitchFamily="34" charset="0"/>
              </a:rPr>
              <a:t>Machinery operators and drivers, the highest proportion fatalities (37%)</a:t>
            </a:r>
          </a:p>
          <a:p>
            <a:r>
              <a:rPr lang="en-GB" b="0" i="0" dirty="0">
                <a:solidFill>
                  <a:srgbClr val="FFFFFF"/>
                </a:solidFill>
                <a:effectLst/>
                <a:latin typeface="Arial" panose="020B0604020202020204" pitchFamily="34" charset="0"/>
                <a:cs typeface="Arial" panose="020B0604020202020204" pitchFamily="34" charset="0"/>
              </a:rPr>
              <a:t>The highest fatality rate at 8.3 fatalities per 100,000 workers – 6X the overall fatality rate (1.4 fatalities per 100,000 workers).</a:t>
            </a:r>
            <a:endParaRPr lang="en-AU"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48C6D8C-2C8F-A20A-5E93-C3FECBAF1C99}"/>
              </a:ext>
            </a:extLst>
          </p:cNvPr>
          <p:cNvPicPr>
            <a:picLocks noChangeAspect="1"/>
          </p:cNvPicPr>
          <p:nvPr/>
        </p:nvPicPr>
        <p:blipFill>
          <a:blip r:embed="rId2"/>
          <a:srcRect l="66423" t="3057" r="1392" b="5053"/>
          <a:stretch/>
        </p:blipFill>
        <p:spPr>
          <a:xfrm>
            <a:off x="10001781" y="4187631"/>
            <a:ext cx="1215665" cy="1080000"/>
          </a:xfrm>
          <a:prstGeom prst="rect">
            <a:avLst/>
          </a:prstGeom>
        </p:spPr>
      </p:pic>
      <p:pic>
        <p:nvPicPr>
          <p:cNvPr id="6" name="Picture 5">
            <a:extLst>
              <a:ext uri="{FF2B5EF4-FFF2-40B4-BE49-F238E27FC236}">
                <a16:creationId xmlns:a16="http://schemas.microsoft.com/office/drawing/2014/main" id="{AA75CDA5-C2D3-27AC-04B0-17A1CC0BBBF5}"/>
              </a:ext>
            </a:extLst>
          </p:cNvPr>
          <p:cNvPicPr>
            <a:picLocks noChangeAspect="1"/>
          </p:cNvPicPr>
          <p:nvPr/>
        </p:nvPicPr>
        <p:blipFill>
          <a:blip r:embed="rId2"/>
          <a:srcRect l="33582" t="2982" r="34257" b="5128"/>
          <a:stretch/>
        </p:blipFill>
        <p:spPr>
          <a:xfrm>
            <a:off x="10001781" y="3005356"/>
            <a:ext cx="1214778" cy="1080000"/>
          </a:xfrm>
          <a:prstGeom prst="rect">
            <a:avLst/>
          </a:prstGeom>
        </p:spPr>
      </p:pic>
      <p:pic>
        <p:nvPicPr>
          <p:cNvPr id="7" name="Picture 6">
            <a:extLst>
              <a:ext uri="{FF2B5EF4-FFF2-40B4-BE49-F238E27FC236}">
                <a16:creationId xmlns:a16="http://schemas.microsoft.com/office/drawing/2014/main" id="{945B4524-07B5-6A20-AF28-B50CF7D0E07E}"/>
              </a:ext>
            </a:extLst>
          </p:cNvPr>
          <p:cNvPicPr>
            <a:picLocks noChangeAspect="1"/>
          </p:cNvPicPr>
          <p:nvPr/>
        </p:nvPicPr>
        <p:blipFill>
          <a:blip r:embed="rId2"/>
          <a:srcRect l="678" t="3297" r="67139" b="4813"/>
          <a:stretch/>
        </p:blipFill>
        <p:spPr>
          <a:xfrm>
            <a:off x="7359340" y="3000843"/>
            <a:ext cx="2551531" cy="2266787"/>
          </a:xfrm>
          <a:prstGeom prst="rect">
            <a:avLst/>
          </a:prstGeom>
        </p:spPr>
      </p:pic>
      <p:sp>
        <p:nvSpPr>
          <p:cNvPr id="8" name="Rectangle 7">
            <a:extLst>
              <a:ext uri="{FF2B5EF4-FFF2-40B4-BE49-F238E27FC236}">
                <a16:creationId xmlns:a16="http://schemas.microsoft.com/office/drawing/2014/main" id="{5B610E9B-9B62-D417-3131-86A9E4CCE839}"/>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pic>
        <p:nvPicPr>
          <p:cNvPr id="9" name="Picture 8" descr="A white text on a black background&#10;&#10;Description automatically generated">
            <a:extLst>
              <a:ext uri="{FF2B5EF4-FFF2-40B4-BE49-F238E27FC236}">
                <a16:creationId xmlns:a16="http://schemas.microsoft.com/office/drawing/2014/main" id="{3475BCCC-A6C9-E286-1B83-05117B8A5733}"/>
              </a:ext>
            </a:extLst>
          </p:cNvPr>
          <p:cNvPicPr>
            <a:picLocks noChangeAspect="1"/>
          </p:cNvPicPr>
          <p:nvPr/>
        </p:nvPicPr>
        <p:blipFill>
          <a:blip r:embed="rId3"/>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12866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A06C3-A328-0763-DC77-1228577156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42806F2-DC79-4795-A115-0A6A2984EFD4}"/>
              </a:ext>
            </a:extLst>
          </p:cNvPr>
          <p:cNvSpPr/>
          <p:nvPr/>
        </p:nvSpPr>
        <p:spPr>
          <a:xfrm>
            <a:off x="11760200" y="431800"/>
            <a:ext cx="4318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F22359C-6896-A7B0-04F6-B164BCAA8DFD}"/>
              </a:ext>
            </a:extLst>
          </p:cNvPr>
          <p:cNvSpPr/>
          <p:nvPr/>
        </p:nvSpPr>
        <p:spPr>
          <a:xfrm>
            <a:off x="0" y="4800600"/>
            <a:ext cx="12192000" cy="205740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58688B9-2ED9-88C2-5197-0C0C280D2327}"/>
              </a:ext>
            </a:extLst>
          </p:cNvPr>
          <p:cNvSpPr/>
          <p:nvPr/>
        </p:nvSpPr>
        <p:spPr>
          <a:xfrm>
            <a:off x="0" y="6669360"/>
            <a:ext cx="12188974" cy="188640"/>
          </a:xfrm>
          <a:prstGeom prst="rect">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633E11E-6304-7CBD-1E7C-B277A30C90C3}"/>
              </a:ext>
            </a:extLst>
          </p:cNvPr>
          <p:cNvSpPr>
            <a:spLocks noGrp="1"/>
          </p:cNvSpPr>
          <p:nvPr>
            <p:ph type="ctrTitle"/>
          </p:nvPr>
        </p:nvSpPr>
        <p:spPr/>
        <p:txBody>
          <a:bodyPr/>
          <a:lstStyle/>
          <a:p>
            <a:r>
              <a:rPr lang="en-GB" dirty="0">
                <a:latin typeface="Arial" panose="020B0604020202020204" pitchFamily="34" charset="0"/>
                <a:cs typeface="Arial" panose="020B0604020202020204" pitchFamily="34" charset="0"/>
              </a:rPr>
              <a:t>When death rates are not changing, what must change?</a:t>
            </a:r>
            <a:endParaRPr lang="en-AU" dirty="0">
              <a:latin typeface="Arial" panose="020B0604020202020204" pitchFamily="34" charset="0"/>
              <a:cs typeface="Arial" panose="020B0604020202020204" pitchFamily="34" charset="0"/>
            </a:endParaRPr>
          </a:p>
        </p:txBody>
      </p:sp>
      <p:sp>
        <p:nvSpPr>
          <p:cNvPr id="13" name="Subtitle 12">
            <a:extLst>
              <a:ext uri="{FF2B5EF4-FFF2-40B4-BE49-F238E27FC236}">
                <a16:creationId xmlns:a16="http://schemas.microsoft.com/office/drawing/2014/main" id="{0FC288D4-B2F3-D5E5-5941-128ED1FFB1A9}"/>
              </a:ext>
            </a:extLst>
          </p:cNvPr>
          <p:cNvSpPr>
            <a:spLocks noGrp="1"/>
          </p:cNvSpPr>
          <p:nvPr>
            <p:ph type="subTitle" idx="1"/>
          </p:nvPr>
        </p:nvSpPr>
        <p:spPr/>
        <p:txBody>
          <a:bodyPr/>
          <a:lstStyle/>
          <a:p>
            <a:endParaRPr lang="en-AU">
              <a:latin typeface="Arial" panose="020B0604020202020204" pitchFamily="34" charset="0"/>
              <a:cs typeface="Arial" panose="020B0604020202020204" pitchFamily="34" charset="0"/>
            </a:endParaRPr>
          </a:p>
        </p:txBody>
      </p:sp>
      <p:pic>
        <p:nvPicPr>
          <p:cNvPr id="11" name="Picture 10" descr="A white text on a black background&#10;&#10;Description automatically generated">
            <a:extLst>
              <a:ext uri="{FF2B5EF4-FFF2-40B4-BE49-F238E27FC236}">
                <a16:creationId xmlns:a16="http://schemas.microsoft.com/office/drawing/2014/main" id="{30A30FE0-D531-2052-DAAE-6BFF297AAF10}"/>
              </a:ext>
            </a:extLst>
          </p:cNvPr>
          <p:cNvPicPr>
            <a:picLocks noChangeAspect="1"/>
          </p:cNvPicPr>
          <p:nvPr/>
        </p:nvPicPr>
        <p:blipFill>
          <a:blip r:embed="rId3"/>
          <a:srcRect t="33243" b="28610"/>
          <a:stretch/>
        </p:blipFill>
        <p:spPr>
          <a:xfrm>
            <a:off x="9610989" y="6096000"/>
            <a:ext cx="2071688" cy="209239"/>
          </a:xfrm>
          <a:prstGeom prst="rect">
            <a:avLst/>
          </a:prstGeom>
        </p:spPr>
      </p:pic>
      <p:pic>
        <p:nvPicPr>
          <p:cNvPr id="12" name="Picture 11">
            <a:extLst>
              <a:ext uri="{FF2B5EF4-FFF2-40B4-BE49-F238E27FC236}">
                <a16:creationId xmlns:a16="http://schemas.microsoft.com/office/drawing/2014/main" id="{DB998926-FD93-BB0D-AB20-13B4ACB443E9}"/>
              </a:ext>
            </a:extLst>
          </p:cNvPr>
          <p:cNvPicPr>
            <a:picLocks noChangeAspect="1"/>
          </p:cNvPicPr>
          <p:nvPr/>
        </p:nvPicPr>
        <p:blipFill>
          <a:blip r:embed="rId4"/>
          <a:stretch>
            <a:fillRect/>
          </a:stretch>
        </p:blipFill>
        <p:spPr>
          <a:xfrm>
            <a:off x="479425" y="6049095"/>
            <a:ext cx="2384958" cy="332233"/>
          </a:xfrm>
          <a:prstGeom prst="rect">
            <a:avLst/>
          </a:prstGeom>
        </p:spPr>
      </p:pic>
    </p:spTree>
    <p:extLst>
      <p:ext uri="{BB962C8B-B14F-4D97-AF65-F5344CB8AC3E}">
        <p14:creationId xmlns:p14="http://schemas.microsoft.com/office/powerpoint/2010/main" val="415050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680D-85D6-44E3-91A8-00BD8068E4AA}"/>
              </a:ext>
            </a:extLst>
          </p:cNvPr>
          <p:cNvSpPr>
            <a:spLocks noGrp="1"/>
          </p:cNvSpPr>
          <p:nvPr>
            <p:ph type="title"/>
          </p:nvPr>
        </p:nvSpPr>
        <p:spPr/>
        <p:txBody>
          <a:bodyPr/>
          <a:lstStyle/>
          <a:p>
            <a:r>
              <a:rPr lang="en-GB" dirty="0">
                <a:latin typeface="Arial"/>
                <a:cs typeface="Arial"/>
              </a:rPr>
              <a:t>Humans change their behaviour based on their perceived level of risk</a:t>
            </a:r>
            <a:endParaRPr lang="en-AU" dirty="0">
              <a:latin typeface="Arial"/>
              <a:cs typeface="Arial"/>
            </a:endParaRPr>
          </a:p>
        </p:txBody>
      </p:sp>
      <p:pic>
        <p:nvPicPr>
          <p:cNvPr id="1026" name="Picture 2" descr="Fahad Malik on X: &quot;🔖 LEVERAGE 'PELTZMAN EFFECT' TO BOOST SALES. 📌 When  there's no risk or nothing at cost,we tend to behave carelessly and the  moment risk gets involved,we become more">
            <a:extLst>
              <a:ext uri="{FF2B5EF4-FFF2-40B4-BE49-F238E27FC236}">
                <a16:creationId xmlns:a16="http://schemas.microsoft.com/office/drawing/2014/main" id="{28AF1A0B-0F53-C89F-6DFE-BBC36548106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301044" y="3000843"/>
            <a:ext cx="3987587" cy="2228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had Malik on X: &quot;🔖 LEVERAGE 'PELTZMAN EFFECT' TO BOOST SALES. 📌 When  there's no risk or nothing at cost,we tend to behave carelessly and the  moment risk gets involved,we become more">
            <a:extLst>
              <a:ext uri="{FF2B5EF4-FFF2-40B4-BE49-F238E27FC236}">
                <a16:creationId xmlns:a16="http://schemas.microsoft.com/office/drawing/2014/main" id="{B5DD2481-D5F8-A2B3-9C21-CF3B11C982C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79425" y="3000843"/>
            <a:ext cx="4104408" cy="22581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2807D4-C3A7-BE96-1E17-815B69D2387B}"/>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white text on a black background&#10;&#10;Description automatically generated">
            <a:extLst>
              <a:ext uri="{FF2B5EF4-FFF2-40B4-BE49-F238E27FC236}">
                <a16:creationId xmlns:a16="http://schemas.microsoft.com/office/drawing/2014/main" id="{5E9021CC-A043-A91A-CC29-940FA4F1F86B}"/>
              </a:ext>
            </a:extLst>
          </p:cNvPr>
          <p:cNvPicPr>
            <a:picLocks noChangeAspect="1"/>
          </p:cNvPicPr>
          <p:nvPr/>
        </p:nvPicPr>
        <p:blipFill>
          <a:blip r:embed="rId5"/>
          <a:srcRect t="33243" b="28610"/>
          <a:stretch/>
        </p:blipFill>
        <p:spPr>
          <a:xfrm>
            <a:off x="9610989" y="6096000"/>
            <a:ext cx="2071688" cy="209239"/>
          </a:xfrm>
          <a:prstGeom prst="rect">
            <a:avLst/>
          </a:prstGeom>
        </p:spPr>
      </p:pic>
    </p:spTree>
    <p:extLst>
      <p:ext uri="{BB962C8B-B14F-4D97-AF65-F5344CB8AC3E}">
        <p14:creationId xmlns:p14="http://schemas.microsoft.com/office/powerpoint/2010/main" val="13047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B00A-D7FE-EF4A-F969-B51AA6FAB7B6}"/>
              </a:ext>
            </a:extLst>
          </p:cNvPr>
          <p:cNvSpPr>
            <a:spLocks noGrp="1"/>
          </p:cNvSpPr>
          <p:nvPr>
            <p:ph type="title"/>
          </p:nvPr>
        </p:nvSpPr>
        <p:spPr>
          <a:xfrm>
            <a:off x="479425" y="1107232"/>
            <a:ext cx="3744367" cy="1465738"/>
          </a:xfrm>
        </p:spPr>
        <p:txBody>
          <a:bodyPr/>
          <a:lstStyle/>
          <a:p>
            <a:r>
              <a:rPr lang="en-GB" dirty="0">
                <a:latin typeface="Arial"/>
                <a:cs typeface="Arial"/>
              </a:rPr>
              <a:t>Compounding Causes of HPI &amp; Fatalities</a:t>
            </a:r>
            <a:endParaRPr lang="en-AU" dirty="0">
              <a:latin typeface="Arial"/>
              <a:cs typeface="Arial"/>
            </a:endParaRPr>
          </a:p>
        </p:txBody>
      </p:sp>
      <p:grpSp>
        <p:nvGrpSpPr>
          <p:cNvPr id="26" name="Group 25">
            <a:extLst>
              <a:ext uri="{FF2B5EF4-FFF2-40B4-BE49-F238E27FC236}">
                <a16:creationId xmlns:a16="http://schemas.microsoft.com/office/drawing/2014/main" id="{8FAB07CC-DD15-160A-2D9B-229A78CBDD13}"/>
              </a:ext>
            </a:extLst>
          </p:cNvPr>
          <p:cNvGrpSpPr/>
          <p:nvPr/>
        </p:nvGrpSpPr>
        <p:grpSpPr>
          <a:xfrm>
            <a:off x="3215680" y="1196752"/>
            <a:ext cx="6471816" cy="5058627"/>
            <a:chOff x="2783632" y="888582"/>
            <a:chExt cx="6471816" cy="5058627"/>
          </a:xfrm>
        </p:grpSpPr>
        <p:grpSp>
          <p:nvGrpSpPr>
            <p:cNvPr id="15" name="Group 14">
              <a:extLst>
                <a:ext uri="{FF2B5EF4-FFF2-40B4-BE49-F238E27FC236}">
                  <a16:creationId xmlns:a16="http://schemas.microsoft.com/office/drawing/2014/main" id="{1E8C3957-5904-CD40-6DDC-A3EA05575398}"/>
                </a:ext>
              </a:extLst>
            </p:cNvPr>
            <p:cNvGrpSpPr/>
            <p:nvPr/>
          </p:nvGrpSpPr>
          <p:grpSpPr>
            <a:xfrm>
              <a:off x="2783632" y="888582"/>
              <a:ext cx="6471816" cy="5058627"/>
              <a:chOff x="3292140" y="332656"/>
              <a:chExt cx="6471816" cy="5058627"/>
            </a:xfrm>
          </p:grpSpPr>
          <p:graphicFrame>
            <p:nvGraphicFramePr>
              <p:cNvPr id="5" name="Diagram 4">
                <a:extLst>
                  <a:ext uri="{FF2B5EF4-FFF2-40B4-BE49-F238E27FC236}">
                    <a16:creationId xmlns:a16="http://schemas.microsoft.com/office/drawing/2014/main" id="{21084E1B-3CD0-FBA2-AE34-D8215651D2F9}"/>
                  </a:ext>
                </a:extLst>
              </p:cNvPr>
              <p:cNvGraphicFramePr/>
              <p:nvPr>
                <p:extLst>
                  <p:ext uri="{D42A27DB-BD31-4B8C-83A1-F6EECF244321}">
                    <p14:modId xmlns:p14="http://schemas.microsoft.com/office/powerpoint/2010/main" val="245428988"/>
                  </p:ext>
                </p:extLst>
              </p:nvPr>
            </p:nvGraphicFramePr>
            <p:xfrm>
              <a:off x="3292140" y="332656"/>
              <a:ext cx="6471816" cy="5058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77BD1EBF-262F-7AAE-9B76-779C43067AFA}"/>
                  </a:ext>
                </a:extLst>
              </p:cNvPr>
              <p:cNvSpPr txBox="1"/>
              <p:nvPr/>
            </p:nvSpPr>
            <p:spPr>
              <a:xfrm>
                <a:off x="7252580" y="712834"/>
                <a:ext cx="1316358" cy="646331"/>
              </a:xfrm>
              <a:prstGeom prst="rect">
                <a:avLst/>
              </a:prstGeom>
              <a:noFill/>
            </p:spPr>
            <p:txBody>
              <a:bodyPr wrap="square">
                <a:spAutoFit/>
              </a:bodyPr>
              <a:lstStyle/>
              <a:p>
                <a:pPr lvl="0" algn="ctr"/>
                <a:r>
                  <a:rPr lang="en-AU" dirty="0">
                    <a:latin typeface="Arial"/>
                    <a:cs typeface="Arial"/>
                  </a:rPr>
                  <a:t>↓ Risk Perception</a:t>
                </a:r>
              </a:p>
            </p:txBody>
          </p:sp>
          <p:sp>
            <p:nvSpPr>
              <p:cNvPr id="12" name="TextBox 11">
                <a:extLst>
                  <a:ext uri="{FF2B5EF4-FFF2-40B4-BE49-F238E27FC236}">
                    <a16:creationId xmlns:a16="http://schemas.microsoft.com/office/drawing/2014/main" id="{753AE198-BB52-1E0C-38BF-D4729840A4DC}"/>
                  </a:ext>
                </a:extLst>
              </p:cNvPr>
              <p:cNvSpPr txBox="1"/>
              <p:nvPr/>
            </p:nvSpPr>
            <p:spPr>
              <a:xfrm>
                <a:off x="4732300" y="4385242"/>
                <a:ext cx="1131914" cy="646331"/>
              </a:xfrm>
              <a:prstGeom prst="rect">
                <a:avLst/>
              </a:prstGeom>
              <a:noFill/>
            </p:spPr>
            <p:txBody>
              <a:bodyPr wrap="square">
                <a:spAutoFit/>
              </a:bodyPr>
              <a:lstStyle/>
              <a:p>
                <a:pPr lvl="0" algn="ctr"/>
                <a:r>
                  <a:rPr lang="en-GB" dirty="0">
                    <a:latin typeface="Arial"/>
                    <a:cs typeface="Arial"/>
                  </a:rPr>
                  <a:t>Absence of light</a:t>
                </a:r>
                <a:endParaRPr lang="en-AU" dirty="0">
                  <a:latin typeface="Arial"/>
                  <a:cs typeface="Arial"/>
                </a:endParaRPr>
              </a:p>
            </p:txBody>
          </p:sp>
          <p:sp>
            <p:nvSpPr>
              <p:cNvPr id="14" name="TextBox 13">
                <a:extLst>
                  <a:ext uri="{FF2B5EF4-FFF2-40B4-BE49-F238E27FC236}">
                    <a16:creationId xmlns:a16="http://schemas.microsoft.com/office/drawing/2014/main" id="{2C4E24AA-7DC5-8DEF-A7A7-1056CAA2ACC6}"/>
                  </a:ext>
                </a:extLst>
              </p:cNvPr>
              <p:cNvSpPr txBox="1"/>
              <p:nvPr/>
            </p:nvSpPr>
            <p:spPr>
              <a:xfrm>
                <a:off x="7684628" y="3593154"/>
                <a:ext cx="1440160" cy="646331"/>
              </a:xfrm>
              <a:prstGeom prst="rect">
                <a:avLst/>
              </a:prstGeom>
              <a:noFill/>
            </p:spPr>
            <p:txBody>
              <a:bodyPr wrap="square">
                <a:spAutoFit/>
              </a:bodyPr>
              <a:lstStyle/>
              <a:p>
                <a:pPr algn="ctr"/>
                <a:r>
                  <a:rPr lang="en-GB" dirty="0">
                    <a:latin typeface="Arial"/>
                    <a:cs typeface="Arial"/>
                  </a:rPr>
                  <a:t>Large Objects</a:t>
                </a:r>
                <a:endParaRPr lang="en-AU" dirty="0">
                  <a:latin typeface="Arial"/>
                  <a:cs typeface="Arial"/>
                </a:endParaRPr>
              </a:p>
            </p:txBody>
          </p:sp>
        </p:grpSp>
        <p:sp>
          <p:nvSpPr>
            <p:cNvPr id="25" name="TextBox 24">
              <a:extLst>
                <a:ext uri="{FF2B5EF4-FFF2-40B4-BE49-F238E27FC236}">
                  <a16:creationId xmlns:a16="http://schemas.microsoft.com/office/drawing/2014/main" id="{5F933C3C-62A0-BD39-7CF3-2D02B6662D1C}"/>
                </a:ext>
              </a:extLst>
            </p:cNvPr>
            <p:cNvSpPr txBox="1"/>
            <p:nvPr/>
          </p:nvSpPr>
          <p:spPr>
            <a:xfrm>
              <a:off x="3431704" y="2060848"/>
              <a:ext cx="1584176" cy="646331"/>
            </a:xfrm>
            <a:prstGeom prst="rect">
              <a:avLst/>
            </a:prstGeom>
            <a:noFill/>
          </p:spPr>
          <p:txBody>
            <a:bodyPr wrap="square">
              <a:spAutoFit/>
            </a:bodyPr>
            <a:lstStyle/>
            <a:p>
              <a:pPr lvl="0" algn="ctr"/>
              <a:r>
                <a:rPr lang="en-GB" dirty="0">
                  <a:latin typeface="Arial"/>
                  <a:cs typeface="Arial"/>
                </a:rPr>
                <a:t>Lack of Risk Awareness</a:t>
              </a:r>
              <a:endParaRPr lang="en-AU" dirty="0">
                <a:latin typeface="Arial"/>
                <a:cs typeface="Arial"/>
              </a:endParaRPr>
            </a:p>
          </p:txBody>
        </p:sp>
      </p:grpSp>
      <p:sp>
        <p:nvSpPr>
          <p:cNvPr id="3" name="Rectangle 2">
            <a:extLst>
              <a:ext uri="{FF2B5EF4-FFF2-40B4-BE49-F238E27FC236}">
                <a16:creationId xmlns:a16="http://schemas.microsoft.com/office/drawing/2014/main" id="{70A3A2F4-B128-031D-0B3D-9969A9899CD8}"/>
              </a:ext>
            </a:extLst>
          </p:cNvPr>
          <p:cNvSpPr/>
          <p:nvPr/>
        </p:nvSpPr>
        <p:spPr>
          <a:xfrm>
            <a:off x="9304867" y="5545667"/>
            <a:ext cx="2683933" cy="1100666"/>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19916775"/>
      </p:ext>
    </p:extLst>
  </p:cSld>
  <p:clrMapOvr>
    <a:masterClrMapping/>
  </p:clrMapOvr>
</p:sld>
</file>

<file path=ppt/theme/theme1.xml><?xml version="1.0" encoding="utf-8"?>
<a:theme xmlns:a="http://schemas.openxmlformats.org/drawingml/2006/main" name="Incident Zero">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cident Zero" id="{77FFF7AF-181F-4982-8A4F-E1CAE7F82E6C}" vid="{B0CC7360-638E-47E1-A2AD-99E531C14D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17c14c-5df2-4431-8fdf-424a5931b1f4">
      <Terms xmlns="http://schemas.microsoft.com/office/infopath/2007/PartnerControls"/>
    </lcf76f155ced4ddcb4097134ff3c332f>
    <TaxCatchAll xmlns="4e3f9746-f441-4530-927b-f0a62a99c512" xsi:nil="true"/>
    <_dlc_DocId xmlns="4e3f9746-f441-4530-927b-f0a62a99c512">NHRJHJCW577Q-112099445-182277</_dlc_DocId>
    <_dlc_DocIdUrl xmlns="4e3f9746-f441-4530-927b-f0a62a99c512">
      <Url>https://asmc.sharepoint.com/sites/Company/_layouts/15/DocIdRedir.aspx?ID=NHRJHJCW577Q-112099445-182277</Url>
      <Description>NHRJHJCW577Q-112099445-182277</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7A381EE5D03D124A9E7BA4379B70ABB7" ma:contentTypeVersion="13" ma:contentTypeDescription="Create a new document." ma:contentTypeScope="" ma:versionID="db6a544e1685b848d1fe9e224c96d6f2">
  <xsd:schema xmlns:xsd="http://www.w3.org/2001/XMLSchema" xmlns:xs="http://www.w3.org/2001/XMLSchema" xmlns:p="http://schemas.microsoft.com/office/2006/metadata/properties" xmlns:ns2="4e3f9746-f441-4530-927b-f0a62a99c512" xmlns:ns3="9c17c14c-5df2-4431-8fdf-424a5931b1f4" targetNamespace="http://schemas.microsoft.com/office/2006/metadata/properties" ma:root="true" ma:fieldsID="41a507089a331312bcacc6a04e6198f4" ns2:_="" ns3:_="">
    <xsd:import namespace="4e3f9746-f441-4530-927b-f0a62a99c512"/>
    <xsd:import namespace="9c17c14c-5df2-4431-8fdf-424a5931b1f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3f9746-f441-4530-927b-f0a62a99c51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000cd8c1-e207-4b38-9c16-bab5a6aaf47f}" ma:internalName="TaxCatchAll" ma:showField="CatchAllData" ma:web="4e3f9746-f441-4530-927b-f0a62a99c51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17c14c-5df2-4431-8fdf-424a5931b1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788b49-3aed-4066-ab07-65f7d4b76d6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E53BAF-9AD9-4C12-8753-51626BD7C102}">
  <ds:schemaRefs>
    <ds:schemaRef ds:uri="http://schemas.microsoft.com/sharepoint/v3/contenttype/forms"/>
  </ds:schemaRefs>
</ds:datastoreItem>
</file>

<file path=customXml/itemProps2.xml><?xml version="1.0" encoding="utf-8"?>
<ds:datastoreItem xmlns:ds="http://schemas.openxmlformats.org/officeDocument/2006/customXml" ds:itemID="{0FD0A14F-F536-4021-BA74-08A5DF645BD4}">
  <ds:schemaRefs>
    <ds:schemaRef ds:uri="http://schemas.microsoft.com/office/2006/metadata/properties"/>
    <ds:schemaRef ds:uri="http://schemas.microsoft.com/office/infopath/2007/PartnerControls"/>
    <ds:schemaRef ds:uri="6fd872b2-fc89-4328-936d-66e29ce449c6"/>
    <ds:schemaRef ds:uri="68d5a7e9-f27b-4f5b-945b-7f750e1ea85e"/>
    <ds:schemaRef ds:uri="9c17c14c-5df2-4431-8fdf-424a5931b1f4"/>
    <ds:schemaRef ds:uri="4e3f9746-f441-4530-927b-f0a62a99c512"/>
  </ds:schemaRefs>
</ds:datastoreItem>
</file>

<file path=customXml/itemProps3.xml><?xml version="1.0" encoding="utf-8"?>
<ds:datastoreItem xmlns:ds="http://schemas.openxmlformats.org/officeDocument/2006/customXml" ds:itemID="{165E3B86-0B2D-48BC-8787-499A07DFEC27}">
  <ds:schemaRefs>
    <ds:schemaRef ds:uri="http://schemas.microsoft.com/sharepoint/events"/>
  </ds:schemaRefs>
</ds:datastoreItem>
</file>

<file path=customXml/itemProps4.xml><?xml version="1.0" encoding="utf-8"?>
<ds:datastoreItem xmlns:ds="http://schemas.openxmlformats.org/officeDocument/2006/customXml" ds:itemID="{E39BB238-BAE0-4F23-A771-90F8AE36CD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3f9746-f441-4530-927b-f0a62a99c512"/>
    <ds:schemaRef ds:uri="9c17c14c-5df2-4431-8fdf-424a5931b1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445</TotalTime>
  <Words>1144</Words>
  <Application>Microsoft Office PowerPoint</Application>
  <PresentationFormat>Widescreen</PresentationFormat>
  <Paragraphs>89</Paragraphs>
  <Slides>17</Slides>
  <Notes>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Helvetica Neue Light</vt:lpstr>
      <vt:lpstr>System Font Regular</vt:lpstr>
      <vt:lpstr>TwitterChirp</vt:lpstr>
      <vt:lpstr>Incident Zero</vt:lpstr>
      <vt:lpstr>The Human Factor…</vt:lpstr>
      <vt:lpstr>Despite lower than global injury rates, Australia has seen 1,880+ traumatic fatalities</vt:lpstr>
      <vt:lpstr>Sugar milling is involved in 50% of activities relating to 76% of traumatic fatality.</vt:lpstr>
      <vt:lpstr>Despite continued efforts, average death rates have not reduced in the last 5 years</vt:lpstr>
      <vt:lpstr>42% of all fatalities in Australia are due to vehicle incidents.</vt:lpstr>
      <vt:lpstr>Machinery Operators &amp; Drivers 6x the overall fatality rate</vt:lpstr>
      <vt:lpstr>When death rates are not changing, what must change?</vt:lpstr>
      <vt:lpstr>Humans change their behaviour based on their perceived level of risk</vt:lpstr>
      <vt:lpstr>Compounding Causes of HPI &amp; Fatalities</vt:lpstr>
      <vt:lpstr>Neuroscience. </vt:lpstr>
      <vt:lpstr>WORLD’S FIRST EXCLUSION ZONE FOR ALL MOBILE PLANT  Because everyone deserves to get home safely.</vt:lpstr>
      <vt:lpstr>Changing Human Behaviour</vt:lpstr>
      <vt:lpstr>The Impact of Good Design</vt:lpstr>
      <vt:lpstr>All Machinery Great or Small </vt:lpstr>
      <vt:lpstr>Projected Walkways &amp; Proximity Awareness</vt:lpstr>
      <vt:lpstr>Virtual Line Marking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 Incident Zero</dc:creator>
  <cp:lastModifiedBy>Jim Crane</cp:lastModifiedBy>
  <cp:revision>2</cp:revision>
  <dcterms:created xsi:type="dcterms:W3CDTF">2025-03-16T23:36:27Z</dcterms:created>
  <dcterms:modified xsi:type="dcterms:W3CDTF">2025-04-14T03:02:34Z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ed9fcc1e-ab56-4cd3-b040-a9978501b761</vt:lpwstr>
  </property>
  <property fmtid="{D5CDD505-2E9C-101B-9397-08002B2CF9AE}" pid="4" name="ContentTypeId">
    <vt:lpwstr>0x0101007A381EE5D03D124A9E7BA4379B70ABB7</vt:lpwstr>
  </property>
</Properties>
</file>