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9.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Layouts/slideLayout55.xml" ContentType="application/vnd.openxmlformats-officedocument.presentationml.slideLayout+xml"/>
  <Override PartName="/ppt/notesSlides/notesSlide1.xml" ContentType="application/vnd.openxmlformats-officedocument.presentationml.notesSl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3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53.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5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2" r:id="rId5"/>
    <p:sldMasterId id="2147483708" r:id="rId6"/>
  </p:sldMasterIdLst>
  <p:notesMasterIdLst>
    <p:notesMasterId r:id="rId24"/>
  </p:notesMasterIdLst>
  <p:sldIdLst>
    <p:sldId id="403" r:id="rId7"/>
    <p:sldId id="338" r:id="rId8"/>
    <p:sldId id="404" r:id="rId9"/>
    <p:sldId id="374" r:id="rId10"/>
    <p:sldId id="393" r:id="rId11"/>
    <p:sldId id="405" r:id="rId12"/>
    <p:sldId id="3165" r:id="rId13"/>
    <p:sldId id="410" r:id="rId14"/>
    <p:sldId id="411" r:id="rId15"/>
    <p:sldId id="366" r:id="rId16"/>
    <p:sldId id="413" r:id="rId17"/>
    <p:sldId id="3183" r:id="rId18"/>
    <p:sldId id="3111" r:id="rId19"/>
    <p:sldId id="385" r:id="rId20"/>
    <p:sldId id="3182" r:id="rId21"/>
    <p:sldId id="3180" r:id="rId22"/>
    <p:sldId id="31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C5F23D-D60F-4D2D-EA19-75B3BE662F83}" name="Jordan Christison" initials="JC" userId="S::jordan.christison@workcoverqld.com.au::2e3946b6-a8e2-4273-b89a-8be6ecac5452" providerId="AD"/>
  <p188:author id="{E4864440-1ED1-2AC4-76F2-BD65B8BDB00D}" name="Tim Loos" initials="TL" userId="S::tim.loos@workcoverqld.com.au::1de7bdf8-5586-425e-ad93-23731abb19ca" providerId="AD"/>
  <p188:author id="{E9E0C660-C19B-58BB-BBA5-55BBC87FA459}" name="Leisa Andersen" initials="LA" userId="S::leisa.andersen@workcoverqld.com.au::b3f86121-7949-412b-8582-68290126bfd6" providerId="AD"/>
  <p188:author id="{EC8FA0B1-5919-8FD8-2164-7C4BA3308C96}" name="Elise Donaldson" initials="ED" userId="S::elise.donaldson@workcoverqld.com.au::bc8954c0-fd3e-40b0-8b96-c0c34676cc61" providerId="AD"/>
  <p188:author id="{737679CD-EE9B-829A-15BC-F7E5697D92D8}" name="Angela Burke" initials="AB" userId="S::angela.burke@workcoverqld.com.au::c96a0d62-4285-4c81-a662-7409dd9dfe8f" providerId="AD"/>
  <p188:author id="{14EAD1EE-C5A3-BFA3-F726-C9C308FF1CA3}" name="Elexi Soriano" initials="" userId="S::elexi.soriano@workcoverqld.com.au::cc5f7007-c601-425c-abee-cad409f751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CF8"/>
    <a:srgbClr val="41C1AC"/>
    <a:srgbClr val="5720B7"/>
    <a:srgbClr val="006AF5"/>
    <a:srgbClr val="3365A5"/>
    <a:srgbClr val="003E8F"/>
    <a:srgbClr val="F68020"/>
    <a:srgbClr val="D83922"/>
    <a:srgbClr val="FFFFFF"/>
    <a:srgbClr val="F6B9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77693" autoAdjust="0"/>
  </p:normalViewPr>
  <p:slideViewPr>
    <p:cSldViewPr snapToGrid="0">
      <p:cViewPr varScale="1">
        <p:scale>
          <a:sx n="61" d="100"/>
          <a:sy n="61" d="100"/>
        </p:scale>
        <p:origin x="1368"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panose="020B0503030403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panose="020B0503030403020204" pitchFamily="34" charset="0"/>
              </a:defRPr>
            </a:lvl1pPr>
          </a:lstStyle>
          <a:p>
            <a:fld id="{1BC47831-6A2F-7343-A866-2FA06257AB5C}" type="datetimeFigureOut">
              <a:rPr lang="en-US" smtClean="0"/>
              <a:pPr/>
              <a:t>4/14/2025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panose="020B0503030403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panose="020B0503030403020204" pitchFamily="34" charset="0"/>
              </a:defRPr>
            </a:lvl1pPr>
          </a:lstStyle>
          <a:p>
            <a:fld id="{DC1171BF-FA03-794C-B058-D6D35C0006FA}" type="slidenum">
              <a:rPr lang="en-US" smtClean="0"/>
              <a:pPr/>
              <a:t>‹#›</a:t>
            </a:fld>
            <a:endParaRPr lang="en-US" dirty="0"/>
          </a:p>
        </p:txBody>
      </p:sp>
    </p:spTree>
    <p:extLst>
      <p:ext uri="{BB962C8B-B14F-4D97-AF65-F5344CB8AC3E}">
        <p14:creationId xmlns:p14="http://schemas.microsoft.com/office/powerpoint/2010/main" val="231695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panose="020B0503030403020204" pitchFamily="34" charset="0"/>
        <a:ea typeface="+mn-ea"/>
        <a:cs typeface="+mn-cs"/>
      </a:defRPr>
    </a:lvl1pPr>
    <a:lvl2pPr marL="457200" algn="l" defTabSz="914400" rtl="0" eaLnBrk="1" latinLnBrk="0" hangingPunct="1">
      <a:defRPr sz="1200" b="0" i="0" kern="1200">
        <a:solidFill>
          <a:schemeClr val="tx1"/>
        </a:solidFill>
        <a:latin typeface="Source Sans Pro" panose="020B0503030403020204" pitchFamily="34" charset="0"/>
        <a:ea typeface="+mn-ea"/>
        <a:cs typeface="+mn-cs"/>
      </a:defRPr>
    </a:lvl2pPr>
    <a:lvl3pPr marL="914400" algn="l" defTabSz="914400" rtl="0" eaLnBrk="1" latinLnBrk="0" hangingPunct="1">
      <a:defRPr sz="1200" b="0" i="0" kern="1200">
        <a:solidFill>
          <a:schemeClr val="tx1"/>
        </a:solidFill>
        <a:latin typeface="Source Sans Pro" panose="020B0503030403020204" pitchFamily="34" charset="0"/>
        <a:ea typeface="+mn-ea"/>
        <a:cs typeface="+mn-cs"/>
      </a:defRPr>
    </a:lvl3pPr>
    <a:lvl4pPr marL="1371600" algn="l" defTabSz="914400" rtl="0" eaLnBrk="1" latinLnBrk="0" hangingPunct="1">
      <a:defRPr sz="1200" b="0" i="0" kern="1200">
        <a:solidFill>
          <a:schemeClr val="tx1"/>
        </a:solidFill>
        <a:latin typeface="Source Sans Pro" panose="020B0503030403020204" pitchFamily="34" charset="0"/>
        <a:ea typeface="+mn-ea"/>
        <a:cs typeface="+mn-cs"/>
      </a:defRPr>
    </a:lvl4pPr>
    <a:lvl5pPr marL="1828800" algn="l" defTabSz="914400" rtl="0" eaLnBrk="1" latinLnBrk="0" hangingPunct="1">
      <a:defRPr sz="1200" b="0" i="0" kern="1200">
        <a:solidFill>
          <a:schemeClr val="tx1"/>
        </a:solidFill>
        <a:latin typeface="Source Sans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orksafe.qld.gov.au/insurance/self-insurance-audit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a:latin typeface="Arial" panose="020B0604020202020204" pitchFamily="34" charset="0"/>
                <a:cs typeface="Arial" panose="020B0604020202020204" pitchFamily="34" charset="0"/>
              </a:rPr>
              <a:t>The Minister for Industrial Relations </a:t>
            </a:r>
            <a:r>
              <a:rPr lang="en-AU" baseline="0" dirty="0">
                <a:latin typeface="Arial" panose="020B0604020202020204" pitchFamily="34" charset="0"/>
                <a:cs typeface="Arial" panose="020B0604020202020204" pitchFamily="34" charset="0"/>
              </a:rPr>
              <a:t>develops legislation for workers’ compensation, work health and safety and electrical safety. </a:t>
            </a:r>
          </a:p>
          <a:p>
            <a:endParaRPr lang="en-AU" b="1"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WorkCover Queensland</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 independent government owned statutory body, is a customer focused insurer aiming for insurance excellence. Despite it being mandatory for all Queensland employers to hold a WorkCover accident insurance policy (unless employers hold a </a:t>
            </a:r>
            <a:r>
              <a:rPr lang="en-US" dirty="0">
                <a:latin typeface="Arial" panose="020B0604020202020204" pitchFamily="34" charset="0"/>
                <a:cs typeface="Arial" panose="020B0604020202020204" pitchFamily="34" charset="0"/>
                <a:hlinkClick r:id="rId3"/>
              </a:rPr>
              <a:t>self-insurance </a:t>
            </a:r>
            <a:r>
              <a:rPr lang="en-US" dirty="0" err="1">
                <a:latin typeface="Arial" panose="020B0604020202020204" pitchFamily="34" charset="0"/>
                <a:cs typeface="Arial" panose="020B0604020202020204" pitchFamily="34" charset="0"/>
                <a:hlinkClick r:id="rId3"/>
              </a:rPr>
              <a:t>licence</a:t>
            </a:r>
            <a:r>
              <a:rPr lang="en-US" dirty="0">
                <a:latin typeface="Arial" panose="020B0604020202020204" pitchFamily="34" charset="0"/>
                <a:cs typeface="Arial" panose="020B0604020202020204" pitchFamily="34" charset="0"/>
              </a:rPr>
              <a:t>), WorkCover strives to be competitive with commercial insurers and is branded as such. The approach is simple: build lasting, valued relationships with customers and stakeholders. This means understanding and meeting customers' needs and evolving business processes to suit these needs.</a:t>
            </a:r>
          </a:p>
          <a:p>
            <a:endParaRPr lang="en-AU" baseline="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About WorkCover:</a:t>
            </a:r>
          </a:p>
          <a:p>
            <a:endParaRPr lang="en-US" sz="1200" kern="1200" dirty="0">
              <a:solidFill>
                <a:schemeClr val="tx1"/>
              </a:solidFill>
              <a:effectLst/>
              <a:latin typeface="Arial" panose="020B0604020202020204" pitchFamily="34" charset="0"/>
              <a:cs typeface="Arial" panose="020B0604020202020204" pitchFamily="34" charset="0"/>
            </a:endParaRPr>
          </a:p>
          <a:p>
            <a:pPr marL="342900" indent="-342900">
              <a:lnSpc>
                <a:spcPts val="1800"/>
              </a:lnSpc>
              <a:buSzPct val="100000"/>
              <a:buFont typeface="Arial" pitchFamily="34" charset="0"/>
              <a:buChar char="•"/>
            </a:pPr>
            <a:r>
              <a:rPr lang="en-AU" b="0" dirty="0">
                <a:latin typeface="Arial" panose="020B0604020202020204" pitchFamily="34" charset="0"/>
                <a:cs typeface="Arial" panose="020B0604020202020204" pitchFamily="34" charset="0"/>
              </a:rPr>
              <a:t>We provide </a:t>
            </a:r>
            <a:r>
              <a:rPr lang="en-AU" dirty="0">
                <a:latin typeface="Arial" panose="020B0604020202020204" pitchFamily="34" charset="0"/>
                <a:cs typeface="Arial" panose="020B0604020202020204" pitchFamily="34" charset="0"/>
              </a:rPr>
              <a:t>tailored workers’ compensation services </a:t>
            </a:r>
          </a:p>
          <a:p>
            <a:pPr marL="342900" indent="-342900">
              <a:lnSpc>
                <a:spcPts val="1800"/>
              </a:lnSpc>
              <a:buSzPct val="100000"/>
              <a:buFont typeface="Arial" pitchFamily="34" charset="0"/>
              <a:buChar char="•"/>
            </a:pPr>
            <a:r>
              <a:rPr lang="en-AU" b="0" dirty="0">
                <a:latin typeface="Arial" panose="020B0604020202020204" pitchFamily="34" charset="0"/>
                <a:cs typeface="Arial" panose="020B0604020202020204" pitchFamily="34" charset="0"/>
              </a:rPr>
              <a:t>Our scheme allows workers to apply for compensation </a:t>
            </a:r>
            <a:r>
              <a:rPr lang="en-AU" dirty="0">
                <a:latin typeface="Arial" panose="020B0604020202020204" pitchFamily="34" charset="0"/>
                <a:cs typeface="Arial" panose="020B0604020202020204" pitchFamily="34" charset="0"/>
              </a:rPr>
              <a:t>no matter who, or what caused their workplace injury</a:t>
            </a:r>
          </a:p>
          <a:p>
            <a:pPr marL="342900" indent="-342900">
              <a:lnSpc>
                <a:spcPts val="1800"/>
              </a:lnSpc>
              <a:buSzPct val="100000"/>
              <a:buFont typeface="Arial" pitchFamily="34" charset="0"/>
              <a:buChar char="•"/>
            </a:pPr>
            <a:r>
              <a:rPr lang="en-AU" b="0" dirty="0">
                <a:latin typeface="Arial" panose="020B0604020202020204" pitchFamily="34" charset="0"/>
                <a:cs typeface="Arial" panose="020B0604020202020204" pitchFamily="34" charset="0"/>
              </a:rPr>
              <a:t>We have an excellent return to work rate because we passionately advocate the health and productivity benefits of work </a:t>
            </a:r>
          </a:p>
          <a:p>
            <a:pPr marL="342900" indent="-342900">
              <a:lnSpc>
                <a:spcPts val="1800"/>
              </a:lnSpc>
              <a:buSzPct val="100000"/>
              <a:buFont typeface="Arial" pitchFamily="34" charset="0"/>
              <a:buChar char="•"/>
            </a:pPr>
            <a:r>
              <a:rPr lang="en-AU" b="0" dirty="0">
                <a:latin typeface="Arial" panose="020B0604020202020204" pitchFamily="34" charset="0"/>
                <a:cs typeface="Arial" panose="020B0604020202020204" pitchFamily="34" charset="0"/>
              </a:rPr>
              <a:t>Our fast, easy to use </a:t>
            </a:r>
            <a:r>
              <a:rPr lang="en-AU" dirty="0">
                <a:latin typeface="Arial" panose="020B0604020202020204" pitchFamily="34" charset="0"/>
                <a:cs typeface="Arial" panose="020B0604020202020204" pitchFamily="34" charset="0"/>
              </a:rPr>
              <a:t>online services </a:t>
            </a:r>
            <a:r>
              <a:rPr lang="en-AU" b="0" dirty="0">
                <a:latin typeface="Arial" panose="020B0604020202020204" pitchFamily="34" charset="0"/>
                <a:cs typeface="Arial" panose="020B0604020202020204" pitchFamily="34" charset="0"/>
              </a:rPr>
              <a:t>save employers and injured workers time and money and cut red tape for business. </a:t>
            </a:r>
          </a:p>
          <a:p>
            <a:pPr marL="342900" indent="-342900">
              <a:lnSpc>
                <a:spcPts val="1800"/>
              </a:lnSpc>
              <a:buSzPct val="100000"/>
              <a:buFont typeface="Arial" pitchFamily="34" charset="0"/>
              <a:buChar char="•"/>
            </a:pPr>
            <a:r>
              <a:rPr lang="en-AU" sz="1200" dirty="0">
                <a:latin typeface="Arial" panose="020B0604020202020204" pitchFamily="34" charset="0"/>
                <a:cs typeface="Arial" panose="020B0604020202020204" pitchFamily="34" charset="0"/>
              </a:rPr>
              <a:t>We manage claims in-house to </a:t>
            </a:r>
            <a:r>
              <a:rPr lang="en-AU" sz="1200" b="0" dirty="0">
                <a:latin typeface="Arial" panose="020B0604020202020204" pitchFamily="34" charset="0"/>
                <a:cs typeface="Arial" panose="020B0604020202020204" pitchFamily="34" charset="0"/>
              </a:rPr>
              <a:t>save you time and money.</a:t>
            </a:r>
          </a:p>
          <a:p>
            <a:endParaRPr lang="en-US"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Office of Industrial Relations</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Workplace Health and Safety Queensland</a:t>
            </a:r>
          </a:p>
          <a:p>
            <a:r>
              <a:rPr lang="en-US" dirty="0">
                <a:latin typeface="Arial" panose="020B0604020202020204" pitchFamily="34" charset="0"/>
                <a:cs typeface="Arial" panose="020B0604020202020204" pitchFamily="34" charset="0"/>
              </a:rPr>
              <a:t>Is responsible for improving workplace health and safety in Queensland and helping reduce the risk of workers being killed or injured on the job. WHSQ enforces work health and safety laws, investigates workplace fatalities, serious injuries, prosecutes breaches of legislation, and educates employees and employers on their legal obligations.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Workers’ Compensation</a:t>
            </a:r>
            <a:r>
              <a:rPr lang="en-US" b="1" baseline="0" dirty="0">
                <a:latin typeface="Arial" panose="020B0604020202020204" pitchFamily="34" charset="0"/>
                <a:cs typeface="Arial" panose="020B0604020202020204" pitchFamily="34" charset="0"/>
              </a:rPr>
              <a:t> Services include:</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Workers' Compensation Regulator</a:t>
            </a:r>
          </a:p>
          <a:p>
            <a:r>
              <a:rPr lang="en-US" dirty="0">
                <a:latin typeface="Arial" panose="020B0604020202020204" pitchFamily="34" charset="0"/>
                <a:cs typeface="Arial" panose="020B0604020202020204" pitchFamily="34" charset="0"/>
              </a:rPr>
              <a:t>The Workers' Compensation Regulator (the Regulator) plays a diverse range of roles including regulator, facilitator of legal and medical resolution, educator and promoter of the workers' compensation scheme in Queensland.</a:t>
            </a:r>
          </a:p>
          <a:p>
            <a:r>
              <a:rPr lang="en-US" dirty="0">
                <a:latin typeface="Arial" panose="020B0604020202020204" pitchFamily="34" charset="0"/>
                <a:cs typeface="Arial" panose="020B0604020202020204" pitchFamily="34" charset="0"/>
              </a:rPr>
              <a:t>The Regulator works closely with scheme partners and stakeholders to balance the needs of workers and employers and ensure a fair and efficient scheme for all.</a:t>
            </a:r>
          </a:p>
          <a:p>
            <a:r>
              <a:rPr lang="en-US" dirty="0">
                <a:latin typeface="Arial" panose="020B0604020202020204" pitchFamily="34" charset="0"/>
                <a:cs typeface="Arial" panose="020B0604020202020204" pitchFamily="34" charset="0"/>
              </a:rPr>
              <a:t>The Regulator is passionate about continuing to innovate and develop services and initiatives that better serve the industry, and ultimately ensure that injured workers can safely return to the workplace after a workplace injury.</a:t>
            </a:r>
          </a:p>
          <a:p>
            <a:r>
              <a:rPr lang="en-US" b="1" dirty="0">
                <a:latin typeface="Arial" panose="020B0604020202020204" pitchFamily="34" charset="0"/>
                <a:cs typeface="Arial" panose="020B0604020202020204" pitchFamily="34" charset="0"/>
              </a:rPr>
              <a:t>Electrical Safety Office</a:t>
            </a:r>
          </a:p>
          <a:p>
            <a:r>
              <a:rPr lang="en-US" dirty="0">
                <a:latin typeface="Arial" panose="020B0604020202020204" pitchFamily="34" charset="0"/>
                <a:cs typeface="Arial" panose="020B0604020202020204" pitchFamily="34" charset="0"/>
              </a:rPr>
              <a:t>The Electrical Safety Office (ESO) develops and implements legislative, compliance and enforcement frameworks to improve electrical safety.</a:t>
            </a:r>
          </a:p>
          <a:p>
            <a:r>
              <a:rPr lang="en-US" dirty="0">
                <a:latin typeface="Arial" panose="020B0604020202020204" pitchFamily="34" charset="0"/>
                <a:cs typeface="Arial" panose="020B0604020202020204" pitchFamily="34" charset="0"/>
              </a:rPr>
              <a:t>The ESO enforces standards for electrical safety and promotes strategies for improved electrical safety performance across the community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Though we remain separate </a:t>
            </a:r>
            <a:r>
              <a:rPr lang="en-US" dirty="0" err="1">
                <a:latin typeface="Arial" panose="020B0604020202020204" pitchFamily="34" charset="0"/>
                <a:cs typeface="Arial" panose="020B0604020202020204" pitchFamily="34" charset="0"/>
              </a:rPr>
              <a:t>organisations</a:t>
            </a:r>
            <a:r>
              <a:rPr lang="en-US" dirty="0">
                <a:latin typeface="Arial" panose="020B0604020202020204" pitchFamily="34" charset="0"/>
                <a:cs typeface="Arial" panose="020B0604020202020204" pitchFamily="34" charset="0"/>
              </a:rPr>
              <a:t>, we continue to work together to deliver efficiencies for Queensland businesses and the broader community.</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DC1171BF-FA03-794C-B058-D6D35C0006FA}" type="slidenum">
              <a:rPr lang="en-US" smtClean="0"/>
              <a:pPr/>
              <a:t>3</a:t>
            </a:fld>
            <a:endParaRPr lang="en-US" dirty="0"/>
          </a:p>
        </p:txBody>
      </p:sp>
    </p:spTree>
    <p:extLst>
      <p:ext uri="{BB962C8B-B14F-4D97-AF65-F5344CB8AC3E}">
        <p14:creationId xmlns:p14="http://schemas.microsoft.com/office/powerpoint/2010/main" val="672987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1F497D"/>
                </a:solidFill>
                <a:effectLst/>
                <a:latin typeface="Arial" panose="020B0604020202020204" pitchFamily="34" charset="0"/>
                <a:ea typeface="Calibri" panose="020F0502020204030204" pitchFamily="34" charset="0"/>
              </a:rPr>
              <a:t>Employers should seek their own advice on what this means for them. Check out the WorkSafe Qld website and contact Safe Work Australia if they have questions. </a:t>
            </a:r>
            <a:endParaRPr lang="en-AU" dirty="0"/>
          </a:p>
          <a:p>
            <a:endParaRPr lang="en-AU" dirty="0"/>
          </a:p>
        </p:txBody>
      </p:sp>
      <p:sp>
        <p:nvSpPr>
          <p:cNvPr id="4" name="Slide Number Placeholder 3"/>
          <p:cNvSpPr>
            <a:spLocks noGrp="1"/>
          </p:cNvSpPr>
          <p:nvPr>
            <p:ph type="sldNum" sz="quarter" idx="5"/>
          </p:nvPr>
        </p:nvSpPr>
        <p:spPr/>
        <p:txBody>
          <a:bodyPr/>
          <a:lstStyle/>
          <a:p>
            <a:fld id="{DC1171BF-FA03-794C-B058-D6D35C0006FA}" type="slidenum">
              <a:rPr lang="en-US" smtClean="0"/>
              <a:pPr/>
              <a:t>15</a:t>
            </a:fld>
            <a:endParaRPr lang="en-US" dirty="0"/>
          </a:p>
        </p:txBody>
      </p:sp>
    </p:spTree>
    <p:extLst>
      <p:ext uri="{BB962C8B-B14F-4D97-AF65-F5344CB8AC3E}">
        <p14:creationId xmlns:p14="http://schemas.microsoft.com/office/powerpoint/2010/main" val="3609129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1F497D"/>
                </a:solidFill>
                <a:effectLst/>
                <a:latin typeface="Arial" panose="020B0604020202020204" pitchFamily="34" charset="0"/>
                <a:ea typeface="Calibri" panose="020F0502020204030204" pitchFamily="34" charset="0"/>
              </a:rPr>
              <a:t>Employers should seek their own advice on what this means for them. Check out the WorkSafe Qld website and contact Safe Work Australia if they have questions. </a:t>
            </a:r>
            <a:endParaRPr lang="en-AU" dirty="0"/>
          </a:p>
          <a:p>
            <a:endParaRPr lang="en-AU" dirty="0"/>
          </a:p>
        </p:txBody>
      </p:sp>
      <p:sp>
        <p:nvSpPr>
          <p:cNvPr id="4" name="Slide Number Placeholder 3"/>
          <p:cNvSpPr>
            <a:spLocks noGrp="1"/>
          </p:cNvSpPr>
          <p:nvPr>
            <p:ph type="sldNum" sz="quarter" idx="5"/>
          </p:nvPr>
        </p:nvSpPr>
        <p:spPr/>
        <p:txBody>
          <a:bodyPr/>
          <a:lstStyle/>
          <a:p>
            <a:fld id="{DC1171BF-FA03-794C-B058-D6D35C0006FA}" type="slidenum">
              <a:rPr lang="en-US" smtClean="0"/>
              <a:pPr/>
              <a:t>16</a:t>
            </a:fld>
            <a:endParaRPr lang="en-US" dirty="0"/>
          </a:p>
        </p:txBody>
      </p:sp>
    </p:spTree>
    <p:extLst>
      <p:ext uri="{BB962C8B-B14F-4D97-AF65-F5344CB8AC3E}">
        <p14:creationId xmlns:p14="http://schemas.microsoft.com/office/powerpoint/2010/main" val="282839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Talking points</a:t>
            </a:r>
          </a:p>
          <a:p>
            <a:pPr marL="171450" indent="-171450">
              <a:buFontTx/>
              <a:buChar char="-"/>
            </a:pPr>
            <a:r>
              <a:rPr lang="en-AU" dirty="0"/>
              <a:t>Net increase of 2,000 more insured employers</a:t>
            </a:r>
          </a:p>
          <a:p>
            <a:pPr marL="171450" indent="-171450">
              <a:buFontTx/>
              <a:buChar char="-"/>
            </a:pPr>
            <a:r>
              <a:rPr lang="en-AU" dirty="0" err="1"/>
              <a:t>IPaM</a:t>
            </a:r>
            <a:r>
              <a:rPr lang="en-AU" dirty="0"/>
              <a:t> – 2000 total employers engaged so far. Available to any QLD Employer with a WCQ policy. </a:t>
            </a:r>
          </a:p>
          <a:p>
            <a:pPr marL="171450" indent="-171450">
              <a:buFontTx/>
              <a:buChar char="-"/>
            </a:pPr>
            <a:r>
              <a:rPr lang="en-AU" dirty="0"/>
              <a:t>6000 additional workers assisted compared to FY22/23</a:t>
            </a:r>
          </a:p>
          <a:p>
            <a:pPr marL="171450" indent="-171450">
              <a:buFontTx/>
              <a:buChar char="-"/>
            </a:pPr>
            <a:r>
              <a:rPr lang="en-AU" dirty="0"/>
              <a:t>Leading to a $250m increase in claims costs.</a:t>
            </a:r>
          </a:p>
          <a:p>
            <a:pPr marL="171450" indent="-171450">
              <a:buFontTx/>
              <a:buChar char="-"/>
            </a:pPr>
            <a:r>
              <a:rPr lang="en-AU" dirty="0"/>
              <a:t>FY22/23 average rate $1.23</a:t>
            </a:r>
          </a:p>
          <a:p>
            <a:pPr marL="171450" indent="-171450">
              <a:buFontTx/>
              <a:buChar char="-"/>
            </a:pPr>
            <a:endParaRPr lang="en-AU" dirty="0"/>
          </a:p>
        </p:txBody>
      </p:sp>
      <p:sp>
        <p:nvSpPr>
          <p:cNvPr id="4" name="Slide Number Placeholder 3"/>
          <p:cNvSpPr>
            <a:spLocks noGrp="1"/>
          </p:cNvSpPr>
          <p:nvPr>
            <p:ph type="sldNum" sz="quarter" idx="5"/>
          </p:nvPr>
        </p:nvSpPr>
        <p:spPr/>
        <p:txBody>
          <a:bodyPr/>
          <a:lstStyle/>
          <a:p>
            <a:fld id="{DC1171BF-FA03-794C-B058-D6D35C0006FA}" type="slidenum">
              <a:rPr lang="en-US" smtClean="0"/>
              <a:pPr/>
              <a:t>4</a:t>
            </a:fld>
            <a:endParaRPr lang="en-US" dirty="0"/>
          </a:p>
        </p:txBody>
      </p:sp>
    </p:spTree>
    <p:extLst>
      <p:ext uri="{BB962C8B-B14F-4D97-AF65-F5344CB8AC3E}">
        <p14:creationId xmlns:p14="http://schemas.microsoft.com/office/powerpoint/2010/main" val="180125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0000"/>
              </a:lnSpc>
              <a:spcBef>
                <a:spcPts val="1000"/>
              </a:spcBef>
              <a:spcAft>
                <a:spcPts val="600"/>
              </a:spcAft>
              <a:buClr>
                <a:srgbClr val="001E45"/>
              </a:buClr>
              <a:buSzTx/>
              <a:buFontTx/>
              <a:buChar char="-"/>
              <a:tabLst/>
              <a:defRPr/>
            </a:pPr>
            <a:r>
              <a:rPr kumimoji="0" lang="en-US" sz="1200" b="0" i="0" u="none" strike="noStrike" kern="1200" cap="none" spc="0" normalizeH="0" baseline="0" noProof="0" dirty="0">
                <a:ln>
                  <a:noFill/>
                </a:ln>
                <a:solidFill>
                  <a:srgbClr val="001E45"/>
                </a:solidFill>
                <a:effectLst/>
                <a:uLnTx/>
                <a:uFillTx/>
                <a:latin typeface="Source Sans Pro Light" panose="020B0403030403020204" pitchFamily="34" charset="0"/>
                <a:ea typeface="Source Sans Pro Light" panose="020B0403030403020204" pitchFamily="34" charset="0"/>
                <a:cs typeface="+mn-cs"/>
              </a:rPr>
              <a:t>Overall industry snapshot, not just of WCQ claims.</a:t>
            </a:r>
          </a:p>
          <a:p>
            <a:pPr marL="171450" marR="0" lvl="0" indent="-171450" algn="l" defTabSz="914400" rtl="0" eaLnBrk="1" fontAlgn="auto" latinLnBrk="0" hangingPunct="1">
              <a:lnSpc>
                <a:spcPct val="110000"/>
              </a:lnSpc>
              <a:spcBef>
                <a:spcPts val="1000"/>
              </a:spcBef>
              <a:spcAft>
                <a:spcPts val="600"/>
              </a:spcAft>
              <a:buClr>
                <a:srgbClr val="001E45"/>
              </a:buClr>
              <a:buSzTx/>
              <a:buFontTx/>
              <a:buChar char="-"/>
              <a:tabLst/>
              <a:defRPr/>
            </a:pPr>
            <a:r>
              <a:rPr kumimoji="0" lang="en-US" sz="1200" b="0" i="0" u="none" strike="noStrike" kern="1200" cap="none" spc="0" normalizeH="0" baseline="0" noProof="0" dirty="0">
                <a:ln>
                  <a:noFill/>
                </a:ln>
                <a:solidFill>
                  <a:srgbClr val="001E45"/>
                </a:solidFill>
                <a:effectLst/>
                <a:uLnTx/>
                <a:uFillTx/>
                <a:latin typeface="Source Sans Pro Light" panose="020B0403030403020204" pitchFamily="34" charset="0"/>
                <a:ea typeface="Source Sans Pro Light" panose="020B0403030403020204" pitchFamily="34" charset="0"/>
                <a:cs typeface="+mn-cs"/>
              </a:rPr>
              <a:t>9600 incidents across whole industry, across all insurers and employers, not just WCQ.</a:t>
            </a:r>
          </a:p>
          <a:p>
            <a:pPr marL="0" marR="0" lvl="0" indent="0" algn="l" defTabSz="914400" rtl="0" eaLnBrk="1" fontAlgn="auto" latinLnBrk="0" hangingPunct="1">
              <a:lnSpc>
                <a:spcPct val="110000"/>
              </a:lnSpc>
              <a:spcBef>
                <a:spcPts val="1000"/>
              </a:spcBef>
              <a:spcAft>
                <a:spcPts val="600"/>
              </a:spcAft>
              <a:buClr>
                <a:srgbClr val="001E45"/>
              </a:buClr>
              <a:buSzTx/>
              <a:buFontTx/>
              <a:buNone/>
              <a:tabLst/>
              <a:defRPr/>
            </a:pPr>
            <a:endParaRPr kumimoji="0" lang="en-US" sz="1200" b="0" i="0" u="none" strike="noStrike" kern="1200" cap="none" spc="0" normalizeH="0" baseline="0" noProof="0" dirty="0">
              <a:ln>
                <a:noFill/>
              </a:ln>
              <a:solidFill>
                <a:srgbClr val="001E45"/>
              </a:solidFill>
              <a:effectLst/>
              <a:uLnTx/>
              <a:uFillTx/>
              <a:latin typeface="Source Sans Pro Light" panose="020B0403030403020204" pitchFamily="34" charset="0"/>
              <a:ea typeface="Source Sans Pro Light" panose="020B0403030403020204" pitchFamily="34" charset="0"/>
              <a:cs typeface="+mn-cs"/>
            </a:endParaRPr>
          </a:p>
        </p:txBody>
      </p:sp>
      <p:sp>
        <p:nvSpPr>
          <p:cNvPr id="4" name="Slide Number Placeholder 3"/>
          <p:cNvSpPr>
            <a:spLocks noGrp="1"/>
          </p:cNvSpPr>
          <p:nvPr>
            <p:ph type="sldNum" sz="quarter" idx="5"/>
          </p:nvPr>
        </p:nvSpPr>
        <p:spPr/>
        <p:txBody>
          <a:bodyPr/>
          <a:lstStyle/>
          <a:p>
            <a:fld id="{DC1171BF-FA03-794C-B058-D6D35C0006FA}" type="slidenum">
              <a:rPr lang="en-US" smtClean="0"/>
              <a:pPr/>
              <a:t>6</a:t>
            </a:fld>
            <a:endParaRPr lang="en-US" dirty="0"/>
          </a:p>
        </p:txBody>
      </p:sp>
    </p:spTree>
    <p:extLst>
      <p:ext uri="{BB962C8B-B14F-4D97-AF65-F5344CB8AC3E}">
        <p14:creationId xmlns:p14="http://schemas.microsoft.com/office/powerpoint/2010/main" val="242226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Workcover claims only data</a:t>
            </a:r>
          </a:p>
          <a:p>
            <a:pPr marL="171450" indent="-171450">
              <a:buFontTx/>
              <a:buChar char="-"/>
            </a:pPr>
            <a:r>
              <a:rPr lang="en-AU" dirty="0"/>
              <a:t>We are seeing an increase in claim numbers coming through; however, this is also a byproduct of an increased reporting culture. This is a good thing however, and we would rather see the claims early, than 6-12 months down the track.</a:t>
            </a:r>
          </a:p>
          <a:p>
            <a:pPr marL="171450" indent="-171450">
              <a:buFontTx/>
              <a:buChar char="-"/>
            </a:pPr>
            <a:r>
              <a:rPr lang="en-AU" dirty="0"/>
              <a:t>Increase in claims cost – with this being driven by psychological and psychosocial aspect predominately, however also seeing a small increase in injury severity.  </a:t>
            </a:r>
          </a:p>
          <a:p>
            <a:pPr marL="171450" indent="-171450">
              <a:buFontTx/>
              <a:buChar char="-"/>
            </a:pPr>
            <a:r>
              <a:rPr lang="en-AU" dirty="0"/>
              <a:t>Will speak to the psychosocial aspect in a later slide, and to the importance of early intervention in this space.</a:t>
            </a:r>
          </a:p>
          <a:p>
            <a:pPr marL="171450" indent="-171450">
              <a:buFontTx/>
              <a:buChar char="-"/>
            </a:pPr>
            <a:r>
              <a:rPr lang="en-AU" dirty="0"/>
              <a:t>Average paid days – per the above.</a:t>
            </a:r>
          </a:p>
        </p:txBody>
      </p:sp>
      <p:sp>
        <p:nvSpPr>
          <p:cNvPr id="4" name="Slide Number Placeholder 3"/>
          <p:cNvSpPr>
            <a:spLocks noGrp="1"/>
          </p:cNvSpPr>
          <p:nvPr>
            <p:ph type="sldNum" sz="quarter" idx="5"/>
          </p:nvPr>
        </p:nvSpPr>
        <p:spPr/>
        <p:txBody>
          <a:bodyPr/>
          <a:lstStyle/>
          <a:p>
            <a:fld id="{DC1171BF-FA03-794C-B058-D6D35C0006FA}" type="slidenum">
              <a:rPr lang="en-US" smtClean="0"/>
              <a:pPr/>
              <a:t>7</a:t>
            </a:fld>
            <a:endParaRPr lang="en-US" dirty="0"/>
          </a:p>
        </p:txBody>
      </p:sp>
    </p:spTree>
    <p:extLst>
      <p:ext uri="{BB962C8B-B14F-4D97-AF65-F5344CB8AC3E}">
        <p14:creationId xmlns:p14="http://schemas.microsoft.com/office/powerpoint/2010/main" val="286439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1171BF-FA03-794C-B058-D6D35C0006FA}" type="slidenum">
              <a:rPr lang="en-US" smtClean="0"/>
              <a:pPr/>
              <a:t>8</a:t>
            </a:fld>
            <a:endParaRPr lang="en-US" dirty="0"/>
          </a:p>
        </p:txBody>
      </p:sp>
    </p:spTree>
    <p:extLst>
      <p:ext uri="{BB962C8B-B14F-4D97-AF65-F5344CB8AC3E}">
        <p14:creationId xmlns:p14="http://schemas.microsoft.com/office/powerpoint/2010/main" val="213208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1171BF-FA03-794C-B058-D6D35C0006FA}" type="slidenum">
              <a:rPr lang="en-US" smtClean="0"/>
              <a:pPr/>
              <a:t>9</a:t>
            </a:fld>
            <a:endParaRPr lang="en-US" dirty="0"/>
          </a:p>
        </p:txBody>
      </p:sp>
    </p:spTree>
    <p:extLst>
      <p:ext uri="{BB962C8B-B14F-4D97-AF65-F5344CB8AC3E}">
        <p14:creationId xmlns:p14="http://schemas.microsoft.com/office/powerpoint/2010/main" val="265464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1171BF-FA03-794C-B058-D6D35C0006FA}" type="slidenum">
              <a:rPr lang="en-US" smtClean="0"/>
              <a:pPr/>
              <a:t>10</a:t>
            </a:fld>
            <a:endParaRPr lang="en-US" dirty="0"/>
          </a:p>
        </p:txBody>
      </p:sp>
    </p:spTree>
    <p:extLst>
      <p:ext uri="{BB962C8B-B14F-4D97-AF65-F5344CB8AC3E}">
        <p14:creationId xmlns:p14="http://schemas.microsoft.com/office/powerpoint/2010/main" val="264089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E36F1E"/>
              </a:buClr>
              <a:buSzTx/>
              <a:buFontTx/>
              <a:buChar char="-"/>
              <a:tabLst/>
              <a:defRPr/>
            </a:pPr>
            <a:r>
              <a:rPr lang="en-AU" dirty="0" err="1"/>
              <a:t>IPaM</a:t>
            </a:r>
            <a:r>
              <a:rPr lang="en-AU" dirty="0"/>
              <a:t> – 2000 total employers engaged so far. Available to any QLD Employer with a WCQ policy. </a:t>
            </a:r>
          </a:p>
          <a:p>
            <a:pPr marL="171450" marR="0" lvl="0" indent="-171450" algn="l" defTabSz="914400" rtl="0" eaLnBrk="1" fontAlgn="auto" latinLnBrk="0" hangingPunct="1">
              <a:lnSpc>
                <a:spcPct val="100000"/>
              </a:lnSpc>
              <a:spcBef>
                <a:spcPts val="0"/>
              </a:spcBef>
              <a:spcAft>
                <a:spcPts val="0"/>
              </a:spcAft>
              <a:buClr>
                <a:srgbClr val="E36F1E"/>
              </a:buClr>
              <a:buSzTx/>
              <a:buFontTx/>
              <a:buChar char="-"/>
              <a:tabLst/>
              <a:defRPr/>
            </a:pPr>
            <a:r>
              <a:rPr lang="en-AU" dirty="0"/>
              <a:t>Can approach WCQ to ask to engage in this program, and this is done through the website, or by approaching your relationship manager at WCQ.</a:t>
            </a:r>
          </a:p>
          <a:p>
            <a:pPr marL="171450" marR="0" lvl="0" indent="-171450" algn="l" defTabSz="914400" rtl="0" eaLnBrk="1" fontAlgn="auto" latinLnBrk="0" hangingPunct="1">
              <a:lnSpc>
                <a:spcPct val="100000"/>
              </a:lnSpc>
              <a:spcBef>
                <a:spcPts val="0"/>
              </a:spcBef>
              <a:spcAft>
                <a:spcPts val="0"/>
              </a:spcAft>
              <a:buClr>
                <a:srgbClr val="E36F1E"/>
              </a:buClr>
              <a:buSzTx/>
              <a:buFontTx/>
              <a:buChar char="-"/>
              <a:tabLst/>
              <a:defRPr/>
            </a:pPr>
            <a:r>
              <a:rPr lang="en-AU" dirty="0"/>
              <a:t>Discuss system of work design – and how understanding system of work, and looking at work design can reduce high risk or repetitive injuries.</a:t>
            </a:r>
          </a:p>
          <a:p>
            <a:pPr>
              <a:buClr>
                <a:srgbClr val="E36F1E"/>
              </a:buClr>
            </a:pPr>
            <a:endParaRPr lang="en-AU" baseline="0" dirty="0"/>
          </a:p>
        </p:txBody>
      </p:sp>
      <p:sp>
        <p:nvSpPr>
          <p:cNvPr id="4" name="Slide Number Placeholder 3"/>
          <p:cNvSpPr>
            <a:spLocks noGrp="1"/>
          </p:cNvSpPr>
          <p:nvPr>
            <p:ph type="sldNum" sz="quarter" idx="5"/>
          </p:nvPr>
        </p:nvSpPr>
        <p:spPr/>
        <p:txBody>
          <a:bodyPr/>
          <a:lstStyle/>
          <a:p>
            <a:fld id="{DC1171BF-FA03-794C-B058-D6D35C0006FA}" type="slidenum">
              <a:rPr lang="en-US" smtClean="0"/>
              <a:pPr/>
              <a:t>11</a:t>
            </a:fld>
            <a:endParaRPr lang="en-US" dirty="0"/>
          </a:p>
        </p:txBody>
      </p:sp>
    </p:spTree>
    <p:extLst>
      <p:ext uri="{BB962C8B-B14F-4D97-AF65-F5344CB8AC3E}">
        <p14:creationId xmlns:p14="http://schemas.microsoft.com/office/powerpoint/2010/main" val="353826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1171BF-FA03-794C-B058-D6D35C0006FA}" type="slidenum">
              <a:rPr lang="en-US" smtClean="0"/>
              <a:pPr/>
              <a:t>14</a:t>
            </a:fld>
            <a:endParaRPr lang="en-US" dirty="0"/>
          </a:p>
        </p:txBody>
      </p:sp>
    </p:spTree>
    <p:extLst>
      <p:ext uri="{BB962C8B-B14F-4D97-AF65-F5344CB8AC3E}">
        <p14:creationId xmlns:p14="http://schemas.microsoft.com/office/powerpoint/2010/main" val="1497148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ar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dirty="0"/>
          </a:p>
        </p:txBody>
      </p:sp>
      <p:pic>
        <p:nvPicPr>
          <p:cNvPr id="2" name="Graphic 1">
            <a:extLst>
              <a:ext uri="{FF2B5EF4-FFF2-40B4-BE49-F238E27FC236}">
                <a16:creationId xmlns:a16="http://schemas.microsoft.com/office/drawing/2014/main" id="{D5153C94-9D49-5DEC-492B-738F57C5FA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685725"/>
            <a:ext cx="2217984" cy="938378"/>
          </a:xfrm>
          <a:prstGeom prst="rect">
            <a:avLst/>
          </a:prstGeom>
        </p:spPr>
      </p:pic>
      <p:sp>
        <p:nvSpPr>
          <p:cNvPr id="8" name="Subtitle 2">
            <a:extLst>
              <a:ext uri="{FF2B5EF4-FFF2-40B4-BE49-F238E27FC236}">
                <a16:creationId xmlns:a16="http://schemas.microsoft.com/office/drawing/2014/main" id="{4A851440-E5AC-0F70-59F5-BC5805B1C47E}"/>
              </a:ext>
            </a:extLst>
          </p:cNvPr>
          <p:cNvSpPr>
            <a:spLocks noGrp="1"/>
          </p:cNvSpPr>
          <p:nvPr>
            <p:ph type="subTitle" idx="1" hasCustomPrompt="1"/>
          </p:nvPr>
        </p:nvSpPr>
        <p:spPr>
          <a:xfrm>
            <a:off x="1187306" y="3954994"/>
            <a:ext cx="9144000" cy="617006"/>
          </a:xfrm>
        </p:spPr>
        <p:txBody>
          <a:bodyPr/>
          <a:lstStyle>
            <a:lvl1pPr marL="0" indent="0" algn="l">
              <a:buNone/>
              <a:defRPr sz="2400" b="1" i="0">
                <a:solidFill>
                  <a:schemeClr val="accent2"/>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dirty="0">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9" name="Title 6">
            <a:extLst>
              <a:ext uri="{FF2B5EF4-FFF2-40B4-BE49-F238E27FC236}">
                <a16:creationId xmlns:a16="http://schemas.microsoft.com/office/drawing/2014/main" id="{B6F4594C-803E-FFE3-D22E-A708D466987D}"/>
              </a:ext>
            </a:extLst>
          </p:cNvPr>
          <p:cNvSpPr>
            <a:spLocks noGrp="1"/>
          </p:cNvSpPr>
          <p:nvPr>
            <p:ph type="title" hasCustomPrompt="1"/>
          </p:nvPr>
        </p:nvSpPr>
        <p:spPr>
          <a:xfrm>
            <a:off x="1187306" y="2107543"/>
            <a:ext cx="6093388" cy="1818948"/>
          </a:xfrm>
        </p:spPr>
        <p:txBody>
          <a:bodyPr>
            <a:normAutofit/>
          </a:bodyPr>
          <a:lstStyle>
            <a:lvl1pPr>
              <a:defRPr sz="3600" b="0" i="0">
                <a:solidFill>
                  <a:schemeClr val="bg1"/>
                </a:solidFill>
                <a:latin typeface="Source Sans Pro Light" panose="020B0403030403020204" pitchFamily="34" charset="0"/>
                <a:ea typeface="Source Sans Pro Light" panose="020B0403030403020204" pitchFamily="34" charset="0"/>
              </a:defRPr>
            </a:lvl1pPr>
          </a:lstStyle>
          <a:p>
            <a:r>
              <a:rPr lang="en-US" sz="4000" dirty="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spTree>
    <p:extLst>
      <p:ext uri="{BB962C8B-B14F-4D97-AF65-F5344CB8AC3E}">
        <p14:creationId xmlns:p14="http://schemas.microsoft.com/office/powerpoint/2010/main" val="747248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Break_Tex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ubtitle 13">
            <a:extLst>
              <a:ext uri="{FF2B5EF4-FFF2-40B4-BE49-F238E27FC236}">
                <a16:creationId xmlns:a16="http://schemas.microsoft.com/office/drawing/2014/main" id="{596AADC1-C8B3-C39E-64EB-6D783A1E81BB}"/>
              </a:ext>
            </a:extLst>
          </p:cNvPr>
          <p:cNvSpPr>
            <a:spLocks noGrp="1"/>
          </p:cNvSpPr>
          <p:nvPr>
            <p:ph type="subTitle" idx="1"/>
          </p:nvPr>
        </p:nvSpPr>
        <p:spPr>
          <a:xfrm>
            <a:off x="793695" y="3439344"/>
            <a:ext cx="5158410" cy="438411"/>
          </a:xfrm>
        </p:spPr>
        <p:txBody>
          <a:bodyPr>
            <a:noAutofit/>
          </a:bodyPr>
          <a:lstStyle>
            <a:lvl1pPr marL="0" indent="0">
              <a:buNone/>
              <a:defRPr sz="2400" b="1" i="0">
                <a:solidFill>
                  <a:schemeClr val="accent1"/>
                </a:solidFill>
                <a:latin typeface="Source Sans Pro" panose="020B0503030403020204" pitchFamily="34" charset="0"/>
                <a:ea typeface="Source Sans Pro" panose="020B0503030403020204" pitchFamily="34" charset="0"/>
              </a:defRPr>
            </a:lvl1pPr>
          </a:lstStyle>
          <a:p>
            <a:pPr algn="l"/>
            <a:r>
              <a:rPr lang="en-US" b="1" dirty="0">
                <a:solidFill>
                  <a:schemeClr val="accent2">
                    <a:lumMod val="75000"/>
                    <a:lumOff val="25000"/>
                  </a:schemeClr>
                </a:solidFill>
                <a:latin typeface="Source Sans Pro SemiBold" panose="020B0503030403020204" pitchFamily="34" charset="0"/>
                <a:ea typeface="Source Sans Pro SemiBold" panose="020B0503030403020204" pitchFamily="34" charset="0"/>
              </a:rPr>
              <a:t>Subtitle sits underneath</a:t>
            </a:r>
          </a:p>
        </p:txBody>
      </p:sp>
      <p:sp>
        <p:nvSpPr>
          <p:cNvPr id="5" name="Title 4">
            <a:extLst>
              <a:ext uri="{FF2B5EF4-FFF2-40B4-BE49-F238E27FC236}">
                <a16:creationId xmlns:a16="http://schemas.microsoft.com/office/drawing/2014/main" id="{EDF26B50-8698-7223-394A-E864E0DB8B8C}"/>
              </a:ext>
            </a:extLst>
          </p:cNvPr>
          <p:cNvSpPr>
            <a:spLocks noGrp="1"/>
          </p:cNvSpPr>
          <p:nvPr>
            <p:ph type="title" hasCustomPrompt="1"/>
          </p:nvPr>
        </p:nvSpPr>
        <p:spPr>
          <a:xfrm>
            <a:off x="793695" y="1990585"/>
            <a:ext cx="5302305" cy="1325563"/>
          </a:xfrm>
        </p:spPr>
        <p:txBody>
          <a:bodyPr/>
          <a:lstStyle>
            <a:lvl1pPr>
              <a:defRPr>
                <a:solidFill>
                  <a:schemeClr val="accent1"/>
                </a:solidFill>
              </a:defRPr>
            </a:lvl1pPr>
          </a:lstStyle>
          <a:p>
            <a:r>
              <a:rPr lang="en-US" sz="4400" dirty="0">
                <a:solidFill>
                  <a:schemeClr val="tx2"/>
                </a:solidFill>
                <a:latin typeface="Source Sans Pro Light" panose="020B0503030403020204" pitchFamily="34" charset="0"/>
                <a:ea typeface="Source Sans Pro Light" panose="020B0503030403020204" pitchFamily="34" charset="0"/>
              </a:rPr>
              <a:t>Section Title</a:t>
            </a:r>
          </a:p>
        </p:txBody>
      </p:sp>
      <p:sp>
        <p:nvSpPr>
          <p:cNvPr id="7" name="Footer Placeholder 6">
            <a:extLst>
              <a:ext uri="{FF2B5EF4-FFF2-40B4-BE49-F238E27FC236}">
                <a16:creationId xmlns:a16="http://schemas.microsoft.com/office/drawing/2014/main" id="{55ACD286-A7DA-DA67-D595-7A52E8628A19}"/>
              </a:ext>
            </a:extLst>
          </p:cNvPr>
          <p:cNvSpPr>
            <a:spLocks noGrp="1"/>
          </p:cNvSpPr>
          <p:nvPr>
            <p:ph type="ftr" sz="quarter" idx="10"/>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9" name="Slide Number Placeholder 8">
            <a:extLst>
              <a:ext uri="{FF2B5EF4-FFF2-40B4-BE49-F238E27FC236}">
                <a16:creationId xmlns:a16="http://schemas.microsoft.com/office/drawing/2014/main" id="{0E83C74D-8D93-B86E-E51A-81ACDC50FC12}"/>
              </a:ext>
            </a:extLst>
          </p:cNvPr>
          <p:cNvSpPr>
            <a:spLocks noGrp="1"/>
          </p:cNvSpPr>
          <p:nvPr>
            <p:ph type="sldNum" sz="quarter" idx="11"/>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
        <p:nvSpPr>
          <p:cNvPr id="10" name="Text Placeholder 12">
            <a:extLst>
              <a:ext uri="{FF2B5EF4-FFF2-40B4-BE49-F238E27FC236}">
                <a16:creationId xmlns:a16="http://schemas.microsoft.com/office/drawing/2014/main" id="{C27ED53E-ED5D-7FA5-0BA9-D5EF744B839B}"/>
              </a:ext>
            </a:extLst>
          </p:cNvPr>
          <p:cNvSpPr>
            <a:spLocks noGrp="1"/>
          </p:cNvSpPr>
          <p:nvPr>
            <p:ph type="body" sz="quarter" idx="12" hasCustomPrompt="1"/>
          </p:nvPr>
        </p:nvSpPr>
        <p:spPr>
          <a:xfrm>
            <a:off x="793695" y="602945"/>
            <a:ext cx="4705350" cy="1124255"/>
          </a:xfrm>
        </p:spPr>
        <p:txBody>
          <a:bodyPr>
            <a:normAutofit/>
          </a:bodyPr>
          <a:lstStyle>
            <a:lvl1pPr marL="0" indent="0">
              <a:buNone/>
              <a:defRPr sz="9600" b="0" i="0">
                <a:solidFill>
                  <a:schemeClr val="accent1"/>
                </a:solidFill>
                <a:latin typeface="Source Sans Pro Light" panose="020B0403030403020204" pitchFamily="34" charset="0"/>
                <a:ea typeface="Source Sans Pro Light" panose="020B0403030403020204" pitchFamily="34" charset="0"/>
              </a:defRPr>
            </a:lvl1pPr>
          </a:lstStyle>
          <a:p>
            <a:pPr lvl="0"/>
            <a:r>
              <a:rPr lang="en-US" dirty="0"/>
              <a:t>01</a:t>
            </a:r>
          </a:p>
        </p:txBody>
      </p:sp>
      <p:sp>
        <p:nvSpPr>
          <p:cNvPr id="12" name="Text Placeholder 11">
            <a:extLst>
              <a:ext uri="{FF2B5EF4-FFF2-40B4-BE49-F238E27FC236}">
                <a16:creationId xmlns:a16="http://schemas.microsoft.com/office/drawing/2014/main" id="{362B2DCC-0588-DFC1-75FF-2CE007B953D2}"/>
              </a:ext>
            </a:extLst>
          </p:cNvPr>
          <p:cNvSpPr>
            <a:spLocks noGrp="1"/>
          </p:cNvSpPr>
          <p:nvPr>
            <p:ph type="body" sz="quarter" idx="13" hasCustomPrompt="1"/>
          </p:nvPr>
        </p:nvSpPr>
        <p:spPr>
          <a:xfrm>
            <a:off x="793750" y="4033838"/>
            <a:ext cx="5895975" cy="1868487"/>
          </a:xfrm>
        </p:spPr>
        <p:txBody>
          <a:bodyPr>
            <a:normAutofit/>
          </a:bodyPr>
          <a:lstStyle>
            <a:lvl1pPr marL="0" indent="0">
              <a:buNone/>
              <a:defRPr sz="1800" b="1" i="0">
                <a:solidFill>
                  <a:schemeClr val="accent1"/>
                </a:solidFill>
                <a:latin typeface="Source Sans Pro" panose="020B0503030403020204" pitchFamily="34" charset="0"/>
                <a:ea typeface="Source Sans Pro" panose="020B0503030403020204" pitchFamily="34" charset="0"/>
              </a:defRPr>
            </a:lvl1pPr>
          </a:lstStyle>
          <a:p>
            <a:pPr lvl="0"/>
            <a:r>
              <a:rPr lang="en-US" dirty="0"/>
              <a:t>Body text goes here</a:t>
            </a:r>
          </a:p>
        </p:txBody>
      </p:sp>
    </p:spTree>
    <p:extLst>
      <p:ext uri="{BB962C8B-B14F-4D97-AF65-F5344CB8AC3E}">
        <p14:creationId xmlns:p14="http://schemas.microsoft.com/office/powerpoint/2010/main" val="303137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Dar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1B41A7-99E8-A975-D350-E8706BCF27BF}"/>
              </a:ext>
            </a:extLst>
          </p:cNvPr>
          <p:cNvSpPr>
            <a:spLocks noGrp="1"/>
          </p:cNvSpPr>
          <p:nvPr>
            <p:ph type="ftr" sz="quarter" idx="10"/>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4" name="Slide Number Placeholder 3">
            <a:extLst>
              <a:ext uri="{FF2B5EF4-FFF2-40B4-BE49-F238E27FC236}">
                <a16:creationId xmlns:a16="http://schemas.microsoft.com/office/drawing/2014/main" id="{DA48E315-1B09-D3E8-B116-55D6E40AA474}"/>
              </a:ext>
            </a:extLst>
          </p:cNvPr>
          <p:cNvSpPr>
            <a:spLocks noGrp="1"/>
          </p:cNvSpPr>
          <p:nvPr>
            <p:ph type="sldNum" sz="quarter" idx="11"/>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186341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Ligh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FB23D48-FF2E-A3CA-C832-4942A3A3F932}"/>
              </a:ext>
            </a:extLst>
          </p:cNvPr>
          <p:cNvSpPr>
            <a:spLocks noGrp="1"/>
          </p:cNvSpPr>
          <p:nvPr>
            <p:ph type="ftr" sz="quarter" idx="10"/>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4" name="Slide Number Placeholder 3">
            <a:extLst>
              <a:ext uri="{FF2B5EF4-FFF2-40B4-BE49-F238E27FC236}">
                <a16:creationId xmlns:a16="http://schemas.microsoft.com/office/drawing/2014/main" id="{ED21B884-0220-8A0C-E129-1FDF58CAB7DA}"/>
              </a:ext>
            </a:extLst>
          </p:cNvPr>
          <p:cNvSpPr>
            <a:spLocks noGrp="1"/>
          </p:cNvSpPr>
          <p:nvPr>
            <p:ph type="sldNum" sz="quarter" idx="11"/>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51716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knowledgem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2187-61DF-090A-5156-107719A80886}"/>
              </a:ext>
            </a:extLst>
          </p:cNvPr>
          <p:cNvSpPr>
            <a:spLocks noGrp="1"/>
          </p:cNvSpPr>
          <p:nvPr>
            <p:ph type="title" hasCustomPrompt="1"/>
          </p:nvPr>
        </p:nvSpPr>
        <p:spPr/>
        <p:txBody>
          <a:bodyPr/>
          <a:lstStyle>
            <a:lvl1pPr>
              <a:defRPr>
                <a:solidFill>
                  <a:schemeClr val="tx2"/>
                </a:solidFill>
              </a:defRPr>
            </a:lvl1pPr>
          </a:lstStyle>
          <a:p>
            <a:r>
              <a:rPr lang="en-GB" dirty="0"/>
              <a:t>Title goes here</a:t>
            </a:r>
            <a:endParaRPr lang="en-US" dirty="0"/>
          </a:p>
        </p:txBody>
      </p:sp>
      <p:sp>
        <p:nvSpPr>
          <p:cNvPr id="4" name="Slide Number Placeholder 3">
            <a:extLst>
              <a:ext uri="{FF2B5EF4-FFF2-40B4-BE49-F238E27FC236}">
                <a16:creationId xmlns:a16="http://schemas.microsoft.com/office/drawing/2014/main" id="{D5C26FF6-9E79-81AA-35CE-A0689B17ECC5}"/>
              </a:ext>
            </a:extLst>
          </p:cNvPr>
          <p:cNvSpPr>
            <a:spLocks noGrp="1"/>
          </p:cNvSpPr>
          <p:nvPr>
            <p:ph type="sldNum" sz="quarter" idx="11"/>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1520916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_Dar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C648CB41-F189-1D6F-71B5-992C895C4080}"/>
              </a:ext>
            </a:extLst>
          </p:cNvPr>
          <p:cNvSpPr>
            <a:spLocks noGrp="1"/>
          </p:cNvSpPr>
          <p:nvPr>
            <p:ph type="ftr" sz="quarter" idx="10"/>
          </p:nvPr>
        </p:nvSpPr>
        <p:spPr>
          <a:xfrm>
            <a:off x="4365493" y="6356350"/>
            <a:ext cx="4114800" cy="365125"/>
          </a:xfrm>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3" name="Slide Number Placeholder 3">
            <a:extLst>
              <a:ext uri="{FF2B5EF4-FFF2-40B4-BE49-F238E27FC236}">
                <a16:creationId xmlns:a16="http://schemas.microsoft.com/office/drawing/2014/main" id="{8C717E52-EC70-2C91-A6FB-596584214D90}"/>
              </a:ext>
            </a:extLst>
          </p:cNvPr>
          <p:cNvSpPr>
            <a:spLocks noGrp="1"/>
          </p:cNvSpPr>
          <p:nvPr>
            <p:ph type="sldNum" sz="quarter" idx="11"/>
          </p:nvPr>
        </p:nvSpPr>
        <p:spPr>
          <a:xfrm>
            <a:off x="1147119" y="6356350"/>
            <a:ext cx="2743200" cy="365125"/>
          </a:xfrm>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
        <p:nvSpPr>
          <p:cNvPr id="4" name="Title 21">
            <a:extLst>
              <a:ext uri="{FF2B5EF4-FFF2-40B4-BE49-F238E27FC236}">
                <a16:creationId xmlns:a16="http://schemas.microsoft.com/office/drawing/2014/main" id="{10AB9310-E9C8-D039-0AF7-FDAEF6AB20B2}"/>
              </a:ext>
            </a:extLst>
          </p:cNvPr>
          <p:cNvSpPr txBox="1">
            <a:spLocks/>
          </p:cNvSpPr>
          <p:nvPr userDrawn="1"/>
        </p:nvSpPr>
        <p:spPr>
          <a:xfrm>
            <a:off x="1181366" y="2522741"/>
            <a:ext cx="4305035" cy="614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solidFill>
                <a:latin typeface="Source Sans Pro Light" panose="020B0503030403020204" pitchFamily="34" charset="0"/>
                <a:ea typeface="Source Sans Pro Light" panose="020B0503030403020204" pitchFamily="34" charset="0"/>
              </a:rPr>
              <a:t>Thank you</a:t>
            </a:r>
          </a:p>
        </p:txBody>
      </p:sp>
      <p:sp>
        <p:nvSpPr>
          <p:cNvPr id="6" name="Text Placeholder 3">
            <a:extLst>
              <a:ext uri="{FF2B5EF4-FFF2-40B4-BE49-F238E27FC236}">
                <a16:creationId xmlns:a16="http://schemas.microsoft.com/office/drawing/2014/main" id="{C08121E0-E925-945F-475A-828901CA7261}"/>
              </a:ext>
            </a:extLst>
          </p:cNvPr>
          <p:cNvSpPr txBox="1">
            <a:spLocks/>
          </p:cNvSpPr>
          <p:nvPr userDrawn="1"/>
        </p:nvSpPr>
        <p:spPr>
          <a:xfrm>
            <a:off x="1181366" y="5301170"/>
            <a:ext cx="4514354" cy="449635"/>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200" dirty="0">
                <a:solidFill>
                  <a:schemeClr val="bg1"/>
                </a:solidFill>
                <a:latin typeface="Source Sans Pro Light" panose="020B0503030403020204" pitchFamily="34" charset="0"/>
                <a:ea typeface="Source Sans Pro Light" panose="020B0503030403020204" pitchFamily="34" charset="0"/>
              </a:rPr>
              <a:t>280 Adelaide Street</a:t>
            </a:r>
            <a:br>
              <a:rPr lang="en-AU" sz="1200" dirty="0">
                <a:solidFill>
                  <a:schemeClr val="bg1"/>
                </a:solidFill>
                <a:latin typeface="Source Sans Pro Light" panose="020B0503030403020204" pitchFamily="34" charset="0"/>
                <a:ea typeface="Source Sans Pro Light" panose="020B0503030403020204" pitchFamily="34" charset="0"/>
              </a:rPr>
            </a:br>
            <a:r>
              <a:rPr lang="en-AU" sz="1200" dirty="0">
                <a:solidFill>
                  <a:schemeClr val="bg1"/>
                </a:solidFill>
                <a:latin typeface="Source Sans Pro Light" panose="020B0503030403020204" pitchFamily="34" charset="0"/>
                <a:ea typeface="Source Sans Pro Light" panose="020B0503030403020204" pitchFamily="34" charset="0"/>
              </a:rPr>
              <a:t>Brisbane City QLD 4000</a:t>
            </a:r>
          </a:p>
          <a:p>
            <a:pPr marL="0" indent="0">
              <a:buNone/>
            </a:pPr>
            <a:endParaRPr lang="en-AU" sz="1200" dirty="0">
              <a:solidFill>
                <a:schemeClr val="bg1"/>
              </a:solidFill>
              <a:latin typeface="Source Sans Pro Light" panose="020B0503030403020204" pitchFamily="34" charset="0"/>
              <a:ea typeface="Source Sans Pro Light" panose="020B0503030403020204" pitchFamily="34" charset="0"/>
            </a:endParaRPr>
          </a:p>
          <a:p>
            <a:pPr marL="0" indent="0">
              <a:buNone/>
            </a:pPr>
            <a:r>
              <a:rPr lang="en-AU" sz="1200" dirty="0">
                <a:solidFill>
                  <a:schemeClr val="bg1"/>
                </a:solidFill>
                <a:latin typeface="Source Sans Pro Light" panose="020B0503030403020204" pitchFamily="34" charset="0"/>
                <a:ea typeface="Source Sans Pro Light" panose="020B0503030403020204" pitchFamily="34" charset="0"/>
              </a:rPr>
              <a:t>info@workcoverqld.com.au</a:t>
            </a:r>
            <a:br>
              <a:rPr lang="en-AU" sz="1200" dirty="0">
                <a:solidFill>
                  <a:schemeClr val="bg1"/>
                </a:solidFill>
                <a:latin typeface="Source Sans Pro Light" panose="020B0503030403020204" pitchFamily="34" charset="0"/>
                <a:ea typeface="Source Sans Pro Light" panose="020B0503030403020204" pitchFamily="34" charset="0"/>
              </a:rPr>
            </a:br>
            <a:r>
              <a:rPr lang="en-AU" sz="1200" dirty="0">
                <a:solidFill>
                  <a:schemeClr val="bg1"/>
                </a:solidFill>
                <a:latin typeface="Source Sans Pro Light" panose="020B0503030403020204" pitchFamily="34" charset="0"/>
                <a:ea typeface="Source Sans Pro Light" panose="020B0503030403020204" pitchFamily="34" charset="0"/>
              </a:rPr>
              <a:t>1300 362 128</a:t>
            </a:r>
          </a:p>
        </p:txBody>
      </p:sp>
      <p:sp>
        <p:nvSpPr>
          <p:cNvPr id="7" name="TextBox 6">
            <a:extLst>
              <a:ext uri="{FF2B5EF4-FFF2-40B4-BE49-F238E27FC236}">
                <a16:creationId xmlns:a16="http://schemas.microsoft.com/office/drawing/2014/main" id="{B006EC69-CD69-6177-B819-7C48BFA162DE}"/>
              </a:ext>
            </a:extLst>
          </p:cNvPr>
          <p:cNvSpPr txBox="1"/>
          <p:nvPr userDrawn="1"/>
        </p:nvSpPr>
        <p:spPr>
          <a:xfrm>
            <a:off x="1181366" y="5855422"/>
            <a:ext cx="2338330" cy="276999"/>
          </a:xfrm>
          <a:prstGeom prst="rect">
            <a:avLst/>
          </a:prstGeom>
          <a:noFill/>
        </p:spPr>
        <p:txBody>
          <a:bodyPr wrap="square">
            <a:spAutoFit/>
          </a:bodyPr>
          <a:lstStyle/>
          <a:p>
            <a:pPr marL="0" indent="0">
              <a:buNone/>
            </a:pPr>
            <a:r>
              <a:rPr lang="en-AU" sz="1200" dirty="0">
                <a:solidFill>
                  <a:srgbClr val="006AF5"/>
                </a:solidFill>
                <a:latin typeface="Source Sans Pro Light" panose="020B0503030403020204" pitchFamily="34" charset="0"/>
                <a:ea typeface="Source Sans Pro Light" panose="020B0503030403020204" pitchFamily="34" charset="0"/>
              </a:rPr>
              <a:t>worksafe.qld.com.au</a:t>
            </a:r>
          </a:p>
        </p:txBody>
      </p:sp>
      <p:sp>
        <p:nvSpPr>
          <p:cNvPr id="11" name="Title 21">
            <a:extLst>
              <a:ext uri="{FF2B5EF4-FFF2-40B4-BE49-F238E27FC236}">
                <a16:creationId xmlns:a16="http://schemas.microsoft.com/office/drawing/2014/main" id="{7D8EB5B1-2B8A-5E67-76CD-2F5FD4816806}"/>
              </a:ext>
            </a:extLst>
          </p:cNvPr>
          <p:cNvSpPr txBox="1">
            <a:spLocks/>
          </p:cNvSpPr>
          <p:nvPr userDrawn="1"/>
        </p:nvSpPr>
        <p:spPr>
          <a:xfrm>
            <a:off x="1181366" y="3370189"/>
            <a:ext cx="4305035" cy="614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i="0" dirty="0">
                <a:solidFill>
                  <a:schemeClr val="accent2"/>
                </a:solidFill>
                <a:latin typeface="Source Sans Pro" panose="020B0503030403020204" pitchFamily="34" charset="0"/>
                <a:ea typeface="Source Sans Pro" panose="020B0503030403020204" pitchFamily="34" charset="0"/>
              </a:rPr>
              <a:t>Questions?</a:t>
            </a:r>
          </a:p>
        </p:txBody>
      </p:sp>
      <p:pic>
        <p:nvPicPr>
          <p:cNvPr id="12" name="Graphic 11">
            <a:extLst>
              <a:ext uri="{FF2B5EF4-FFF2-40B4-BE49-F238E27FC236}">
                <a16:creationId xmlns:a16="http://schemas.microsoft.com/office/drawing/2014/main" id="{97FA316C-E4B9-1B35-EE73-0D321C805A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685725"/>
            <a:ext cx="2217984" cy="938378"/>
          </a:xfrm>
          <a:prstGeom prst="rect">
            <a:avLst/>
          </a:prstGeom>
        </p:spPr>
      </p:pic>
    </p:spTree>
    <p:extLst>
      <p:ext uri="{BB962C8B-B14F-4D97-AF65-F5344CB8AC3E}">
        <p14:creationId xmlns:p14="http://schemas.microsoft.com/office/powerpoint/2010/main" val="142462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You_Ligh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C648CB41-F189-1D6F-71B5-992C895C4080}"/>
              </a:ext>
            </a:extLst>
          </p:cNvPr>
          <p:cNvSpPr>
            <a:spLocks noGrp="1"/>
          </p:cNvSpPr>
          <p:nvPr>
            <p:ph type="ftr" sz="quarter" idx="10"/>
          </p:nvPr>
        </p:nvSpPr>
        <p:spPr>
          <a:xfrm>
            <a:off x="4365493" y="6356350"/>
            <a:ext cx="4114800" cy="365125"/>
          </a:xfrm>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3" name="Slide Number Placeholder 3">
            <a:extLst>
              <a:ext uri="{FF2B5EF4-FFF2-40B4-BE49-F238E27FC236}">
                <a16:creationId xmlns:a16="http://schemas.microsoft.com/office/drawing/2014/main" id="{8C717E52-EC70-2C91-A6FB-596584214D90}"/>
              </a:ext>
            </a:extLst>
          </p:cNvPr>
          <p:cNvSpPr>
            <a:spLocks noGrp="1"/>
          </p:cNvSpPr>
          <p:nvPr>
            <p:ph type="sldNum" sz="quarter" idx="11"/>
          </p:nvPr>
        </p:nvSpPr>
        <p:spPr>
          <a:xfrm>
            <a:off x="1147119" y="6356350"/>
            <a:ext cx="2743200" cy="365125"/>
          </a:xfrm>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
        <p:nvSpPr>
          <p:cNvPr id="4" name="Title 21">
            <a:extLst>
              <a:ext uri="{FF2B5EF4-FFF2-40B4-BE49-F238E27FC236}">
                <a16:creationId xmlns:a16="http://schemas.microsoft.com/office/drawing/2014/main" id="{10AB9310-E9C8-D039-0AF7-FDAEF6AB20B2}"/>
              </a:ext>
            </a:extLst>
          </p:cNvPr>
          <p:cNvSpPr txBox="1">
            <a:spLocks/>
          </p:cNvSpPr>
          <p:nvPr userDrawn="1"/>
        </p:nvSpPr>
        <p:spPr>
          <a:xfrm>
            <a:off x="1181366" y="2522741"/>
            <a:ext cx="4305035" cy="614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rgbClr val="006AF5"/>
                </a:solidFill>
                <a:latin typeface="Source Sans Pro Light" panose="020B0503030403020204" pitchFamily="34" charset="0"/>
                <a:ea typeface="Source Sans Pro Light" panose="020B0503030403020204" pitchFamily="34" charset="0"/>
              </a:rPr>
              <a:t>Thank you</a:t>
            </a:r>
          </a:p>
        </p:txBody>
      </p:sp>
      <p:sp>
        <p:nvSpPr>
          <p:cNvPr id="6" name="Text Placeholder 3">
            <a:extLst>
              <a:ext uri="{FF2B5EF4-FFF2-40B4-BE49-F238E27FC236}">
                <a16:creationId xmlns:a16="http://schemas.microsoft.com/office/drawing/2014/main" id="{C08121E0-E925-945F-475A-828901CA7261}"/>
              </a:ext>
            </a:extLst>
          </p:cNvPr>
          <p:cNvSpPr txBox="1">
            <a:spLocks/>
          </p:cNvSpPr>
          <p:nvPr userDrawn="1"/>
        </p:nvSpPr>
        <p:spPr>
          <a:xfrm>
            <a:off x="1181366" y="5301170"/>
            <a:ext cx="4514354" cy="449635"/>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200" dirty="0">
                <a:solidFill>
                  <a:schemeClr val="accent2">
                    <a:lumMod val="90000"/>
                    <a:lumOff val="10000"/>
                  </a:schemeClr>
                </a:solidFill>
                <a:latin typeface="Source Sans Pro Light" panose="020B0503030403020204" pitchFamily="34" charset="0"/>
                <a:ea typeface="Source Sans Pro Light" panose="020B0503030403020204" pitchFamily="34" charset="0"/>
              </a:rPr>
              <a:t>280 Adelaide Street</a:t>
            </a:r>
            <a:br>
              <a:rPr lang="en-AU" sz="1200" dirty="0">
                <a:solidFill>
                  <a:schemeClr val="accent2">
                    <a:lumMod val="90000"/>
                    <a:lumOff val="10000"/>
                  </a:schemeClr>
                </a:solidFill>
                <a:latin typeface="Source Sans Pro Light" panose="020B0503030403020204" pitchFamily="34" charset="0"/>
                <a:ea typeface="Source Sans Pro Light" panose="020B0503030403020204" pitchFamily="34" charset="0"/>
              </a:rPr>
            </a:br>
            <a:r>
              <a:rPr lang="en-AU" sz="1200" dirty="0">
                <a:solidFill>
                  <a:schemeClr val="accent2">
                    <a:lumMod val="90000"/>
                    <a:lumOff val="10000"/>
                  </a:schemeClr>
                </a:solidFill>
                <a:latin typeface="Source Sans Pro Light" panose="020B0503030403020204" pitchFamily="34" charset="0"/>
                <a:ea typeface="Source Sans Pro Light" panose="020B0503030403020204" pitchFamily="34" charset="0"/>
              </a:rPr>
              <a:t>Brisbane City QLD 4000</a:t>
            </a:r>
          </a:p>
          <a:p>
            <a:pPr marL="0" indent="0">
              <a:buNone/>
            </a:pPr>
            <a:endParaRPr lang="en-AU" sz="1200" dirty="0">
              <a:solidFill>
                <a:schemeClr val="accent2">
                  <a:lumMod val="90000"/>
                  <a:lumOff val="10000"/>
                </a:schemeClr>
              </a:solidFill>
              <a:latin typeface="Source Sans Pro Light" panose="020B0503030403020204" pitchFamily="34" charset="0"/>
              <a:ea typeface="Source Sans Pro Light" panose="020B0503030403020204" pitchFamily="34" charset="0"/>
            </a:endParaRPr>
          </a:p>
          <a:p>
            <a:pPr marL="0" indent="0">
              <a:buNone/>
            </a:pPr>
            <a:r>
              <a:rPr lang="en-AU" sz="1200" dirty="0">
                <a:solidFill>
                  <a:schemeClr val="accent2">
                    <a:lumMod val="90000"/>
                    <a:lumOff val="10000"/>
                  </a:schemeClr>
                </a:solidFill>
                <a:latin typeface="Source Sans Pro Light" panose="020B0503030403020204" pitchFamily="34" charset="0"/>
                <a:ea typeface="Source Sans Pro Light" panose="020B0503030403020204" pitchFamily="34" charset="0"/>
              </a:rPr>
              <a:t>info@workcoverqld.com.au</a:t>
            </a:r>
            <a:br>
              <a:rPr lang="en-AU" sz="1200" dirty="0">
                <a:solidFill>
                  <a:schemeClr val="accent2">
                    <a:lumMod val="90000"/>
                    <a:lumOff val="10000"/>
                  </a:schemeClr>
                </a:solidFill>
                <a:latin typeface="Source Sans Pro Light" panose="020B0503030403020204" pitchFamily="34" charset="0"/>
                <a:ea typeface="Source Sans Pro Light" panose="020B0503030403020204" pitchFamily="34" charset="0"/>
              </a:rPr>
            </a:br>
            <a:r>
              <a:rPr lang="en-AU" sz="1200" dirty="0">
                <a:solidFill>
                  <a:schemeClr val="accent2">
                    <a:lumMod val="90000"/>
                    <a:lumOff val="10000"/>
                  </a:schemeClr>
                </a:solidFill>
                <a:latin typeface="Source Sans Pro Light" panose="020B0503030403020204" pitchFamily="34" charset="0"/>
                <a:ea typeface="Source Sans Pro Light" panose="020B0503030403020204" pitchFamily="34" charset="0"/>
              </a:rPr>
              <a:t>1300 362 128</a:t>
            </a:r>
          </a:p>
        </p:txBody>
      </p:sp>
      <p:sp>
        <p:nvSpPr>
          <p:cNvPr id="7" name="TextBox 6">
            <a:extLst>
              <a:ext uri="{FF2B5EF4-FFF2-40B4-BE49-F238E27FC236}">
                <a16:creationId xmlns:a16="http://schemas.microsoft.com/office/drawing/2014/main" id="{B006EC69-CD69-6177-B819-7C48BFA162DE}"/>
              </a:ext>
            </a:extLst>
          </p:cNvPr>
          <p:cNvSpPr txBox="1"/>
          <p:nvPr userDrawn="1"/>
        </p:nvSpPr>
        <p:spPr>
          <a:xfrm>
            <a:off x="1181366" y="5855422"/>
            <a:ext cx="2338330" cy="276999"/>
          </a:xfrm>
          <a:prstGeom prst="rect">
            <a:avLst/>
          </a:prstGeom>
          <a:noFill/>
        </p:spPr>
        <p:txBody>
          <a:bodyPr wrap="square">
            <a:spAutoFit/>
          </a:bodyPr>
          <a:lstStyle/>
          <a:p>
            <a:pPr marL="0" indent="0">
              <a:buNone/>
            </a:pPr>
            <a:r>
              <a:rPr lang="en-AU" sz="1200" dirty="0">
                <a:solidFill>
                  <a:srgbClr val="006AF5"/>
                </a:solidFill>
                <a:latin typeface="Source Sans Pro Light" panose="020B0503030403020204" pitchFamily="34" charset="0"/>
                <a:ea typeface="Source Sans Pro Light" panose="020B0503030403020204" pitchFamily="34" charset="0"/>
              </a:rPr>
              <a:t>worksafe.qld.com.au</a:t>
            </a:r>
          </a:p>
        </p:txBody>
      </p:sp>
      <p:pic>
        <p:nvPicPr>
          <p:cNvPr id="10" name="Graphic 9">
            <a:extLst>
              <a:ext uri="{FF2B5EF4-FFF2-40B4-BE49-F238E27FC236}">
                <a16:creationId xmlns:a16="http://schemas.microsoft.com/office/drawing/2014/main" id="{A5452C3D-1ECA-8668-08AC-B70EB541AF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710577"/>
            <a:ext cx="2217984" cy="895199"/>
          </a:xfrm>
          <a:prstGeom prst="rect">
            <a:avLst/>
          </a:prstGeom>
        </p:spPr>
      </p:pic>
      <p:sp>
        <p:nvSpPr>
          <p:cNvPr id="8" name="Title 21">
            <a:extLst>
              <a:ext uri="{FF2B5EF4-FFF2-40B4-BE49-F238E27FC236}">
                <a16:creationId xmlns:a16="http://schemas.microsoft.com/office/drawing/2014/main" id="{17D1F4CF-AA77-E686-24A4-C692AE9A12CE}"/>
              </a:ext>
            </a:extLst>
          </p:cNvPr>
          <p:cNvSpPr txBox="1">
            <a:spLocks/>
          </p:cNvSpPr>
          <p:nvPr userDrawn="1"/>
        </p:nvSpPr>
        <p:spPr>
          <a:xfrm>
            <a:off x="1181366" y="3370189"/>
            <a:ext cx="4305035" cy="614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i="0" dirty="0">
                <a:solidFill>
                  <a:schemeClr val="accent1"/>
                </a:solidFill>
                <a:latin typeface="Source Sans Pro" panose="020B0503030403020204" pitchFamily="34" charset="0"/>
                <a:ea typeface="Source Sans Pro" panose="020B0503030403020204" pitchFamily="34" charset="0"/>
              </a:rPr>
              <a:t>Questions?</a:t>
            </a:r>
          </a:p>
        </p:txBody>
      </p:sp>
    </p:spTree>
    <p:extLst>
      <p:ext uri="{BB962C8B-B14F-4D97-AF65-F5344CB8AC3E}">
        <p14:creationId xmlns:p14="http://schemas.microsoft.com/office/powerpoint/2010/main" val="1967498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71AF-6323-EA9A-A704-15E9549C94B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A0A10E-61E9-CBC6-CDF1-1443961430E3}"/>
              </a:ext>
            </a:extLst>
          </p:cNvPr>
          <p:cNvSpPr>
            <a:spLocks noGrp="1"/>
          </p:cNvSpPr>
          <p:nvPr>
            <p:ph idx="1"/>
          </p:nvPr>
        </p:nvSpPr>
        <p:spPr/>
        <p:txBody>
          <a:bodyPr/>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885D675-4A46-F417-3443-1A42500D404E}"/>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dirty="0"/>
          </a:p>
        </p:txBody>
      </p:sp>
      <p:sp>
        <p:nvSpPr>
          <p:cNvPr id="5" name="Footer Placeholder 4">
            <a:extLst>
              <a:ext uri="{FF2B5EF4-FFF2-40B4-BE49-F238E27FC236}">
                <a16:creationId xmlns:a16="http://schemas.microsoft.com/office/drawing/2014/main" id="{1C90AFEE-D4D3-6108-34EE-90B6D8317AFB}"/>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6" name="Slide Number Placeholder 5">
            <a:extLst>
              <a:ext uri="{FF2B5EF4-FFF2-40B4-BE49-F238E27FC236}">
                <a16:creationId xmlns:a16="http://schemas.microsoft.com/office/drawing/2014/main" id="{40EED50C-6A17-F5BA-ABA8-461C55EE2CC6}"/>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3712051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17CE-9D5B-5AD2-724A-BFE324442C3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F537C2D-FA8A-8FEB-DF36-96604539BFF8}"/>
              </a:ext>
            </a:extLst>
          </p:cNvPr>
          <p:cNvSpPr>
            <a:spLocks noGrp="1"/>
          </p:cNvSpPr>
          <p:nvPr>
            <p:ph type="body" idx="1"/>
          </p:nvPr>
        </p:nvSpPr>
        <p:spPr>
          <a:xfrm>
            <a:off x="831850" y="4589463"/>
            <a:ext cx="10515600" cy="1500187"/>
          </a:xfrm>
        </p:spPr>
        <p:txBody>
          <a:bodyPr/>
          <a:lstStyle>
            <a:lvl1pPr marL="0" indent="0">
              <a:buNone/>
              <a:defRPr sz="2400" b="1" i="0">
                <a:solidFill>
                  <a:schemeClr val="tx1">
                    <a:tint val="82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678363CD-8F7E-007F-94BF-72BF97F690FB}"/>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dirty="0"/>
          </a:p>
        </p:txBody>
      </p:sp>
      <p:sp>
        <p:nvSpPr>
          <p:cNvPr id="5" name="Footer Placeholder 4">
            <a:extLst>
              <a:ext uri="{FF2B5EF4-FFF2-40B4-BE49-F238E27FC236}">
                <a16:creationId xmlns:a16="http://schemas.microsoft.com/office/drawing/2014/main" id="{38C9B10C-D5F8-CA02-AB5B-86DA54B7D951}"/>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6" name="Slide Number Placeholder 5">
            <a:extLst>
              <a:ext uri="{FF2B5EF4-FFF2-40B4-BE49-F238E27FC236}">
                <a16:creationId xmlns:a16="http://schemas.microsoft.com/office/drawing/2014/main" id="{4A9D3A13-6661-E6E3-A96E-2CEC7A234144}"/>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289956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0FA5-0134-1689-BDBF-7EDA7E71B8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A8A98D-E721-C72B-9BA9-F8973C9AEB53}"/>
              </a:ext>
            </a:extLst>
          </p:cNvPr>
          <p:cNvSpPr>
            <a:spLocks noGrp="1"/>
          </p:cNvSpPr>
          <p:nvPr>
            <p:ph sz="half" idx="1"/>
          </p:nvPr>
        </p:nvSpPr>
        <p:spPr>
          <a:xfrm>
            <a:off x="838200" y="1825625"/>
            <a:ext cx="5181600" cy="4351338"/>
          </a:xfrm>
        </p:spPr>
        <p:txBody>
          <a:bodyPr/>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0362F3E9-CD73-78B0-3735-CDB996511642}"/>
              </a:ext>
            </a:extLst>
          </p:cNvPr>
          <p:cNvSpPr>
            <a:spLocks noGrp="1"/>
          </p:cNvSpPr>
          <p:nvPr>
            <p:ph sz="half" idx="2"/>
          </p:nvPr>
        </p:nvSpPr>
        <p:spPr>
          <a:xfrm>
            <a:off x="6172200" y="1825625"/>
            <a:ext cx="5181600" cy="4351338"/>
          </a:xfrm>
        </p:spPr>
        <p:txBody>
          <a:bodyPr/>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F9F75B51-926D-FF3A-3D7D-CCF31D1EC4F5}"/>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dirty="0"/>
          </a:p>
        </p:txBody>
      </p:sp>
      <p:sp>
        <p:nvSpPr>
          <p:cNvPr id="6" name="Footer Placeholder 5">
            <a:extLst>
              <a:ext uri="{FF2B5EF4-FFF2-40B4-BE49-F238E27FC236}">
                <a16:creationId xmlns:a16="http://schemas.microsoft.com/office/drawing/2014/main" id="{A41EA3CD-FB2D-C189-36D5-CAFB6CC64E01}"/>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7" name="Slide Number Placeholder 6">
            <a:extLst>
              <a:ext uri="{FF2B5EF4-FFF2-40B4-BE49-F238E27FC236}">
                <a16:creationId xmlns:a16="http://schemas.microsoft.com/office/drawing/2014/main" id="{ED4FBD81-D577-5ED1-6615-EF994F589479}"/>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433559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0192-96BD-7A39-2B85-98852753E8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33E62B1-88C2-9927-215B-ADD80CFF9251}"/>
              </a:ext>
            </a:extLst>
          </p:cNvPr>
          <p:cNvSpPr>
            <a:spLocks noGrp="1"/>
          </p:cNvSpPr>
          <p:nvPr>
            <p:ph type="body" idx="1"/>
          </p:nvPr>
        </p:nvSpPr>
        <p:spPr>
          <a:xfrm>
            <a:off x="839788" y="1681163"/>
            <a:ext cx="5157787" cy="823912"/>
          </a:xfrm>
        </p:spPr>
        <p:txBody>
          <a:bodyPr anchor="b"/>
          <a:lstStyle>
            <a:lvl1pPr marL="0" indent="0">
              <a:buNone/>
              <a:defRPr sz="2400" b="1" i="0">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FBE3B528-6ACB-B878-F71B-4CC5F8E5CB8A}"/>
              </a:ext>
            </a:extLst>
          </p:cNvPr>
          <p:cNvSpPr>
            <a:spLocks noGrp="1"/>
          </p:cNvSpPr>
          <p:nvPr>
            <p:ph sz="half" idx="2"/>
          </p:nvPr>
        </p:nvSpPr>
        <p:spPr>
          <a:xfrm>
            <a:off x="839788" y="2505075"/>
            <a:ext cx="5157787" cy="3684588"/>
          </a:xfrm>
        </p:spPr>
        <p:txBody>
          <a:bodyPr/>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9FFFD4D-C573-FE83-E987-B5D16E23F310}"/>
              </a:ext>
            </a:extLst>
          </p:cNvPr>
          <p:cNvSpPr>
            <a:spLocks noGrp="1"/>
          </p:cNvSpPr>
          <p:nvPr>
            <p:ph type="body" sz="quarter" idx="3"/>
          </p:nvPr>
        </p:nvSpPr>
        <p:spPr>
          <a:xfrm>
            <a:off x="6172200" y="1681163"/>
            <a:ext cx="5183188" cy="823912"/>
          </a:xfrm>
        </p:spPr>
        <p:txBody>
          <a:bodyPr anchor="b"/>
          <a:lstStyle>
            <a:lvl1pPr marL="0" indent="0">
              <a:buNone/>
              <a:defRPr sz="2400" b="1" i="0">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22FA9B1A-B5A4-2D02-F68D-7CC07A8CCA1C}"/>
              </a:ext>
            </a:extLst>
          </p:cNvPr>
          <p:cNvSpPr>
            <a:spLocks noGrp="1"/>
          </p:cNvSpPr>
          <p:nvPr>
            <p:ph sz="quarter" idx="4"/>
          </p:nvPr>
        </p:nvSpPr>
        <p:spPr>
          <a:xfrm>
            <a:off x="6172200" y="2505075"/>
            <a:ext cx="5183188" cy="3684588"/>
          </a:xfrm>
        </p:spPr>
        <p:txBody>
          <a:bodyPr/>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D93B4634-7DF1-E0C7-7423-63FDBEA7DE5E}"/>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dirty="0"/>
          </a:p>
        </p:txBody>
      </p:sp>
      <p:sp>
        <p:nvSpPr>
          <p:cNvPr id="8" name="Footer Placeholder 7">
            <a:extLst>
              <a:ext uri="{FF2B5EF4-FFF2-40B4-BE49-F238E27FC236}">
                <a16:creationId xmlns:a16="http://schemas.microsoft.com/office/drawing/2014/main" id="{D5A5313B-D734-48C3-89EF-5932EB57CED3}"/>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9" name="Slide Number Placeholder 8">
            <a:extLst>
              <a:ext uri="{FF2B5EF4-FFF2-40B4-BE49-F238E27FC236}">
                <a16:creationId xmlns:a16="http://schemas.microsoft.com/office/drawing/2014/main" id="{64349781-EFD3-4A7A-9C29-0386B63B8187}"/>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65094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Dark2">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dirty="0"/>
          </a:p>
        </p:txBody>
      </p:sp>
      <p:pic>
        <p:nvPicPr>
          <p:cNvPr id="2" name="Graphic 1">
            <a:extLst>
              <a:ext uri="{FF2B5EF4-FFF2-40B4-BE49-F238E27FC236}">
                <a16:creationId xmlns:a16="http://schemas.microsoft.com/office/drawing/2014/main" id="{D5153C94-9D49-5DEC-492B-738F57C5FA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685725"/>
            <a:ext cx="2217984" cy="938378"/>
          </a:xfrm>
          <a:prstGeom prst="rect">
            <a:avLst/>
          </a:prstGeom>
        </p:spPr>
      </p:pic>
      <p:sp>
        <p:nvSpPr>
          <p:cNvPr id="8" name="Subtitle 2">
            <a:extLst>
              <a:ext uri="{FF2B5EF4-FFF2-40B4-BE49-F238E27FC236}">
                <a16:creationId xmlns:a16="http://schemas.microsoft.com/office/drawing/2014/main" id="{4A851440-E5AC-0F70-59F5-BC5805B1C47E}"/>
              </a:ext>
            </a:extLst>
          </p:cNvPr>
          <p:cNvSpPr>
            <a:spLocks noGrp="1"/>
          </p:cNvSpPr>
          <p:nvPr>
            <p:ph type="subTitle" idx="1" hasCustomPrompt="1"/>
          </p:nvPr>
        </p:nvSpPr>
        <p:spPr>
          <a:xfrm>
            <a:off x="1187306" y="3954994"/>
            <a:ext cx="9144000" cy="617006"/>
          </a:xfrm>
        </p:spPr>
        <p:txBody>
          <a:bodyPr/>
          <a:lstStyle>
            <a:lvl1pPr marL="0" indent="0" algn="l">
              <a:buNone/>
              <a:defRPr sz="2400" b="1" i="0">
                <a:solidFill>
                  <a:schemeClr val="accent2"/>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dirty="0">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9" name="Title 6">
            <a:extLst>
              <a:ext uri="{FF2B5EF4-FFF2-40B4-BE49-F238E27FC236}">
                <a16:creationId xmlns:a16="http://schemas.microsoft.com/office/drawing/2014/main" id="{B6F4594C-803E-FFE3-D22E-A708D466987D}"/>
              </a:ext>
            </a:extLst>
          </p:cNvPr>
          <p:cNvSpPr>
            <a:spLocks noGrp="1"/>
          </p:cNvSpPr>
          <p:nvPr>
            <p:ph type="title" hasCustomPrompt="1"/>
          </p:nvPr>
        </p:nvSpPr>
        <p:spPr>
          <a:xfrm>
            <a:off x="1187306" y="2107543"/>
            <a:ext cx="6093388" cy="1818948"/>
          </a:xfrm>
        </p:spPr>
        <p:txBody>
          <a:bodyPr>
            <a:normAutofit/>
          </a:bodyPr>
          <a:lstStyle>
            <a:lvl1pPr>
              <a:defRPr sz="4400">
                <a:solidFill>
                  <a:schemeClr val="bg1"/>
                </a:solidFill>
              </a:defRPr>
            </a:lvl1pPr>
          </a:lstStyle>
          <a:p>
            <a:r>
              <a:rPr lang="en-US" sz="4000" dirty="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spTree>
    <p:extLst>
      <p:ext uri="{BB962C8B-B14F-4D97-AF65-F5344CB8AC3E}">
        <p14:creationId xmlns:p14="http://schemas.microsoft.com/office/powerpoint/2010/main" val="3801249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0E27-D6DC-B53A-B481-27DE67C8D33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5F1BA2B-6D49-5A36-D61B-9F241F075DF1}"/>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dirty="0"/>
          </a:p>
        </p:txBody>
      </p:sp>
      <p:sp>
        <p:nvSpPr>
          <p:cNvPr id="4" name="Footer Placeholder 3">
            <a:extLst>
              <a:ext uri="{FF2B5EF4-FFF2-40B4-BE49-F238E27FC236}">
                <a16:creationId xmlns:a16="http://schemas.microsoft.com/office/drawing/2014/main" id="{6ACEB689-3EB5-B362-32E4-CE04B6B972F1}"/>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5" name="Slide Number Placeholder 4">
            <a:extLst>
              <a:ext uri="{FF2B5EF4-FFF2-40B4-BE49-F238E27FC236}">
                <a16:creationId xmlns:a16="http://schemas.microsoft.com/office/drawing/2014/main" id="{5B5E7720-5E76-3994-8FE6-24FB08AA9AEE}"/>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1781321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0AFD3-6EAE-2F77-3F95-804135FA2119}"/>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dirty="0"/>
          </a:p>
        </p:txBody>
      </p:sp>
      <p:sp>
        <p:nvSpPr>
          <p:cNvPr id="3" name="Footer Placeholder 2">
            <a:extLst>
              <a:ext uri="{FF2B5EF4-FFF2-40B4-BE49-F238E27FC236}">
                <a16:creationId xmlns:a16="http://schemas.microsoft.com/office/drawing/2014/main" id="{561AD84D-FFC3-6619-2302-D61DDF6659C8}"/>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4" name="Slide Number Placeholder 3">
            <a:extLst>
              <a:ext uri="{FF2B5EF4-FFF2-40B4-BE49-F238E27FC236}">
                <a16:creationId xmlns:a16="http://schemas.microsoft.com/office/drawing/2014/main" id="{EEDBE8C7-AA4B-9B1A-D67D-8701C9E2D5A2}"/>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1860450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ED06-5D45-D4E4-1E59-7926E92293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E89687-7DB8-1340-E9DD-99A34021A6C7}"/>
              </a:ext>
            </a:extLst>
          </p:cNvPr>
          <p:cNvSpPr>
            <a:spLocks noGrp="1"/>
          </p:cNvSpPr>
          <p:nvPr>
            <p:ph idx="1"/>
          </p:nvPr>
        </p:nvSpPr>
        <p:spPr>
          <a:xfrm>
            <a:off x="5183188" y="987425"/>
            <a:ext cx="6172200" cy="4873625"/>
          </a:xfrm>
        </p:spPr>
        <p:txBody>
          <a:bodyPr/>
          <a:lstStyle>
            <a:lvl1pPr>
              <a:defRPr sz="3200" b="1" i="0">
                <a:latin typeface="Source Sans Pro" panose="020B0503030403020204" pitchFamily="34" charset="0"/>
                <a:ea typeface="Source Sans Pro" panose="020B0503030403020204" pitchFamily="34" charset="0"/>
              </a:defRPr>
            </a:lvl1pPr>
            <a:lvl2pPr>
              <a:defRPr sz="2800" b="1" i="0">
                <a:latin typeface="Source Sans Pro" panose="020B0503030403020204" pitchFamily="34" charset="0"/>
                <a:ea typeface="Source Sans Pro" panose="020B0503030403020204" pitchFamily="34" charset="0"/>
              </a:defRPr>
            </a:lvl2pPr>
            <a:lvl3pPr>
              <a:defRPr sz="2400" b="1" i="0">
                <a:latin typeface="Source Sans Pro" panose="020B0503030403020204" pitchFamily="34" charset="0"/>
                <a:ea typeface="Source Sans Pro" panose="020B0503030403020204" pitchFamily="34" charset="0"/>
              </a:defRPr>
            </a:lvl3pPr>
            <a:lvl4pPr>
              <a:defRPr sz="2000" b="1" i="0">
                <a:latin typeface="Source Sans Pro" panose="020B0503030403020204" pitchFamily="34" charset="0"/>
                <a:ea typeface="Source Sans Pro" panose="020B0503030403020204" pitchFamily="34" charset="0"/>
              </a:defRPr>
            </a:lvl4pPr>
            <a:lvl5pPr>
              <a:defRPr sz="2000" b="1" i="0">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B85BD06C-F187-E607-1E00-4C2098B151E0}"/>
              </a:ext>
            </a:extLst>
          </p:cNvPr>
          <p:cNvSpPr>
            <a:spLocks noGrp="1"/>
          </p:cNvSpPr>
          <p:nvPr>
            <p:ph type="body" sz="half" idx="2"/>
          </p:nvPr>
        </p:nvSpPr>
        <p:spPr>
          <a:xfrm>
            <a:off x="839788" y="2057400"/>
            <a:ext cx="3932237" cy="3811588"/>
          </a:xfrm>
        </p:spPr>
        <p:txBody>
          <a:bodyPr/>
          <a:lstStyle>
            <a:lvl1pPr marL="0" indent="0">
              <a:buNone/>
              <a:defRPr sz="1600" b="1" i="0">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2B2A19CB-AC21-407F-2379-BE023EBC2494}"/>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dirty="0"/>
          </a:p>
        </p:txBody>
      </p:sp>
      <p:sp>
        <p:nvSpPr>
          <p:cNvPr id="6" name="Footer Placeholder 5">
            <a:extLst>
              <a:ext uri="{FF2B5EF4-FFF2-40B4-BE49-F238E27FC236}">
                <a16:creationId xmlns:a16="http://schemas.microsoft.com/office/drawing/2014/main" id="{FD063AED-5FDA-A001-24EC-4724231EB9E9}"/>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7" name="Slide Number Placeholder 6">
            <a:extLst>
              <a:ext uri="{FF2B5EF4-FFF2-40B4-BE49-F238E27FC236}">
                <a16:creationId xmlns:a16="http://schemas.microsoft.com/office/drawing/2014/main" id="{9CF59943-2E48-7352-CDEC-5DAE31F2C422}"/>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3134237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DF56-7EAA-5042-1580-047F0C66F0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31E9D59-22F5-C051-4CDA-BD24816EA9D5}"/>
              </a:ext>
            </a:extLst>
          </p:cNvPr>
          <p:cNvSpPr>
            <a:spLocks noGrp="1"/>
          </p:cNvSpPr>
          <p:nvPr>
            <p:ph type="pic" idx="1"/>
          </p:nvPr>
        </p:nvSpPr>
        <p:spPr>
          <a:xfrm>
            <a:off x="5183188" y="987425"/>
            <a:ext cx="6172200" cy="4873625"/>
          </a:xfrm>
        </p:spPr>
        <p:txBody>
          <a:bodyPr/>
          <a:lstStyle>
            <a:lvl1pPr marL="0" indent="0">
              <a:buNone/>
              <a:defRPr sz="3200" b="1" i="0">
                <a:latin typeface="Source Sans Pro" panose="020B0503030403020204" pitchFamily="34" charset="0"/>
                <a:ea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29B7D66-F6E9-84A8-DC8D-D6D755BED53E}"/>
              </a:ext>
            </a:extLst>
          </p:cNvPr>
          <p:cNvSpPr>
            <a:spLocks noGrp="1"/>
          </p:cNvSpPr>
          <p:nvPr>
            <p:ph type="body" sz="half" idx="2"/>
          </p:nvPr>
        </p:nvSpPr>
        <p:spPr>
          <a:xfrm>
            <a:off x="839788" y="2057400"/>
            <a:ext cx="3932237" cy="3811588"/>
          </a:xfrm>
        </p:spPr>
        <p:txBody>
          <a:bodyPr/>
          <a:lstStyle>
            <a:lvl1pPr marL="0" indent="0">
              <a:buNone/>
              <a:defRPr sz="1600" b="1" i="0">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88F55863-CC1F-6410-5CA0-601EC185169B}"/>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dirty="0"/>
          </a:p>
        </p:txBody>
      </p:sp>
      <p:sp>
        <p:nvSpPr>
          <p:cNvPr id="6" name="Footer Placeholder 5">
            <a:extLst>
              <a:ext uri="{FF2B5EF4-FFF2-40B4-BE49-F238E27FC236}">
                <a16:creationId xmlns:a16="http://schemas.microsoft.com/office/drawing/2014/main" id="{D5E057FB-0992-2C97-0151-5BBA15B6414D}"/>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7" name="Slide Number Placeholder 6">
            <a:extLst>
              <a:ext uri="{FF2B5EF4-FFF2-40B4-BE49-F238E27FC236}">
                <a16:creationId xmlns:a16="http://schemas.microsoft.com/office/drawing/2014/main" id="{21C4AB8B-9B00-3D09-19B7-0C366951B0C4}"/>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3313903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BFE9-3FB9-B598-C9E4-62647B6A80E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754793-C023-B17D-30E5-334BFA9AEC86}"/>
              </a:ext>
            </a:extLst>
          </p:cNvPr>
          <p:cNvSpPr>
            <a:spLocks noGrp="1"/>
          </p:cNvSpPr>
          <p:nvPr>
            <p:ph type="body" orient="vert" idx="1"/>
          </p:nvPr>
        </p:nvSpPr>
        <p:spPr/>
        <p:txBody>
          <a:bodyPr vert="eaVert"/>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C27D84C-F66A-6D30-F886-0FE9CC698AD9}"/>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dirty="0"/>
          </a:p>
        </p:txBody>
      </p:sp>
      <p:sp>
        <p:nvSpPr>
          <p:cNvPr id="5" name="Footer Placeholder 4">
            <a:extLst>
              <a:ext uri="{FF2B5EF4-FFF2-40B4-BE49-F238E27FC236}">
                <a16:creationId xmlns:a16="http://schemas.microsoft.com/office/drawing/2014/main" id="{6528E2B4-66AC-4C22-6614-61D031A89E53}"/>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6" name="Slide Number Placeholder 5">
            <a:extLst>
              <a:ext uri="{FF2B5EF4-FFF2-40B4-BE49-F238E27FC236}">
                <a16:creationId xmlns:a16="http://schemas.microsoft.com/office/drawing/2014/main" id="{1DB14B42-2756-EAD0-F8C0-83A4E56DA8A3}"/>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3169263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31A8A8-7196-9BFD-2DA6-FBC7C4C465E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7F3362-1134-4462-47DD-CB9B24565D9A}"/>
              </a:ext>
            </a:extLst>
          </p:cNvPr>
          <p:cNvSpPr>
            <a:spLocks noGrp="1"/>
          </p:cNvSpPr>
          <p:nvPr>
            <p:ph type="body" orient="vert" idx="1"/>
          </p:nvPr>
        </p:nvSpPr>
        <p:spPr>
          <a:xfrm>
            <a:off x="838200" y="365125"/>
            <a:ext cx="7734300" cy="5811838"/>
          </a:xfrm>
        </p:spPr>
        <p:txBody>
          <a:bodyPr vert="eaVert"/>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07394BFD-A3D6-A243-DE2C-2C4847016B97}"/>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dirty="0"/>
          </a:p>
        </p:txBody>
      </p:sp>
      <p:sp>
        <p:nvSpPr>
          <p:cNvPr id="5" name="Footer Placeholder 4">
            <a:extLst>
              <a:ext uri="{FF2B5EF4-FFF2-40B4-BE49-F238E27FC236}">
                <a16:creationId xmlns:a16="http://schemas.microsoft.com/office/drawing/2014/main" id="{F0D40F38-EFA2-1039-DCEC-EF90D5B59032}"/>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6" name="Slide Number Placeholder 5">
            <a:extLst>
              <a:ext uri="{FF2B5EF4-FFF2-40B4-BE49-F238E27FC236}">
                <a16:creationId xmlns:a16="http://schemas.microsoft.com/office/drawing/2014/main" id="{1B12D307-FD42-7E17-51FD-EEDE616E0BCC}"/>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18141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2511-CE38-7C45-A2AE-91923C6B8301}"/>
              </a:ext>
            </a:extLst>
          </p:cNvPr>
          <p:cNvSpPr>
            <a:spLocks noGrp="1"/>
          </p:cNvSpPr>
          <p:nvPr>
            <p:ph type="title" hasCustomPrompt="1"/>
          </p:nvPr>
        </p:nvSpPr>
        <p:spPr>
          <a:xfrm>
            <a:off x="677783" y="593353"/>
            <a:ext cx="10911873" cy="614149"/>
          </a:xfrm>
        </p:spPr>
        <p:txBody>
          <a:bodyPr>
            <a:normAutofit/>
          </a:bodyPr>
          <a:lstStyle>
            <a:lvl1pPr>
              <a:defRPr lang="en-AU" sz="3400" smtClean="0">
                <a:solidFill>
                  <a:srgbClr val="157CBE"/>
                </a:solidFill>
                <a:effectLst/>
              </a:defRPr>
            </a:lvl1pPr>
          </a:lstStyle>
          <a:p>
            <a:r>
              <a:rPr lang="en-AU">
                <a:solidFill>
                  <a:srgbClr val="147BBE"/>
                </a:solidFill>
                <a:effectLst/>
                <a:latin typeface="Source Sans Pro" panose="020B0503030403020204" pitchFamily="34" charset="0"/>
              </a:rPr>
              <a:t>Heading level 1</a:t>
            </a:r>
          </a:p>
        </p:txBody>
      </p:sp>
      <p:sp>
        <p:nvSpPr>
          <p:cNvPr id="3" name="Content Placeholder 2">
            <a:extLst>
              <a:ext uri="{FF2B5EF4-FFF2-40B4-BE49-F238E27FC236}">
                <a16:creationId xmlns:a16="http://schemas.microsoft.com/office/drawing/2014/main" id="{F471C32F-9951-C24B-9F69-8B6ED22D9A24}"/>
              </a:ext>
            </a:extLst>
          </p:cNvPr>
          <p:cNvSpPr>
            <a:spLocks noGrp="1"/>
          </p:cNvSpPr>
          <p:nvPr>
            <p:ph idx="1" hasCustomPrompt="1"/>
          </p:nvPr>
        </p:nvSpPr>
        <p:spPr>
          <a:xfrm>
            <a:off x="677783" y="1313506"/>
            <a:ext cx="10911873" cy="712859"/>
          </a:xfrm>
        </p:spPr>
        <p:txBody>
          <a:bodyPr>
            <a:normAutofit/>
          </a:bodyPr>
          <a:lstStyle>
            <a:lvl1pPr marL="0" indent="0">
              <a:lnSpc>
                <a:spcPct val="110000"/>
              </a:lnSpc>
              <a:buNone/>
              <a:defRPr sz="1800" b="1" i="0">
                <a:solidFill>
                  <a:srgbClr val="001E45"/>
                </a:solidFill>
                <a:latin typeface="Source Sans Pro SemiBold" panose="020B0503030403020204" pitchFamily="34" charset="0"/>
                <a:ea typeface="Source Sans Pro SemiBold" panose="020B0503030403020204" pitchFamily="34" charset="0"/>
              </a:defRPr>
            </a:lvl1pPr>
            <a:lvl2pPr>
              <a:defRPr b="0" i="0">
                <a:latin typeface="Source Sans Pro" panose="020B0503030403020204" pitchFamily="34" charset="0"/>
                <a:ea typeface="Source Sans Pro" panose="020B0503030403020204" pitchFamily="34" charset="0"/>
              </a:defRPr>
            </a:lvl2pPr>
            <a:lvl3pPr>
              <a:defRPr b="0" i="0">
                <a:latin typeface="Source Sans Pro" panose="020B0503030403020204" pitchFamily="34" charset="0"/>
                <a:ea typeface="Source Sans Pro" panose="020B0503030403020204" pitchFamily="34" charset="0"/>
              </a:defRPr>
            </a:lvl3pPr>
            <a:lvl4pPr>
              <a:defRPr b="0" i="0">
                <a:latin typeface="Source Sans Pro" panose="020B0503030403020204" pitchFamily="34" charset="0"/>
                <a:ea typeface="Source Sans Pro" panose="020B0503030403020204" pitchFamily="34" charset="0"/>
              </a:defRPr>
            </a:lvl4pPr>
            <a:lvl5pPr>
              <a:defRPr b="0" i="0">
                <a:latin typeface="Source Sans Pro" panose="020B0503030403020204" pitchFamily="34" charset="0"/>
                <a:ea typeface="Source Sans Pro" panose="020B0503030403020204" pitchFamily="34" charset="0"/>
              </a:defRPr>
            </a:lvl5pPr>
          </a:lstStyle>
          <a:p>
            <a:pPr lvl="0"/>
            <a:r>
              <a:rPr lang="en-GB"/>
              <a:t>Intro copy </a:t>
            </a:r>
            <a:r>
              <a:rPr lang="en-GB" err="1"/>
              <a:t>voluptiatum</a:t>
            </a:r>
            <a:r>
              <a:rPr lang="en-GB"/>
              <a:t> </a:t>
            </a:r>
            <a:r>
              <a:rPr lang="en-GB" err="1"/>
              <a:t>quis</a:t>
            </a:r>
            <a:r>
              <a:rPr lang="en-GB"/>
              <a:t> </a:t>
            </a:r>
            <a:r>
              <a:rPr lang="en-GB" err="1"/>
              <a:t>aliquatem</a:t>
            </a:r>
            <a:r>
              <a:rPr lang="en-GB"/>
              <a:t> </a:t>
            </a:r>
            <a:r>
              <a:rPr lang="en-GB" err="1"/>
              <a:t>quam</a:t>
            </a:r>
            <a:r>
              <a:rPr lang="en-GB"/>
              <a:t> et </a:t>
            </a:r>
            <a:r>
              <a:rPr lang="en-GB" err="1"/>
              <a:t>facera</a:t>
            </a:r>
            <a:r>
              <a:rPr lang="en-GB"/>
              <a:t> </a:t>
            </a:r>
            <a:r>
              <a:rPr lang="en-GB" err="1"/>
              <a:t>conseriam</a:t>
            </a:r>
            <a:r>
              <a:rPr lang="en-GB"/>
              <a:t>, sae net, </a:t>
            </a:r>
            <a:r>
              <a:rPr lang="en-GB" err="1"/>
              <a:t>sa</a:t>
            </a:r>
            <a:r>
              <a:rPr lang="en-GB"/>
              <a:t> </a:t>
            </a:r>
            <a:r>
              <a:rPr lang="en-GB" err="1"/>
              <a:t>necullestis</a:t>
            </a:r>
            <a:r>
              <a:rPr lang="en-GB"/>
              <a:t> </a:t>
            </a:r>
            <a:r>
              <a:rPr lang="en-GB" err="1"/>
              <a:t>aut</a:t>
            </a:r>
            <a:r>
              <a:rPr lang="en-GB"/>
              <a:t> </a:t>
            </a:r>
            <a:r>
              <a:rPr lang="en-GB" err="1"/>
              <a:t>isi</a:t>
            </a:r>
            <a:r>
              <a:rPr lang="en-GB"/>
              <a:t> </a:t>
            </a:r>
            <a:r>
              <a:rPr lang="en-GB" err="1"/>
              <a:t>blandic</a:t>
            </a:r>
            <a:r>
              <a:rPr lang="en-GB"/>
              <a:t> </a:t>
            </a:r>
            <a:r>
              <a:rPr lang="en-GB" err="1"/>
              <a:t>tem</a:t>
            </a:r>
            <a:r>
              <a:rPr lang="en-GB"/>
              <a:t>. </a:t>
            </a:r>
            <a:r>
              <a:rPr lang="en-GB" err="1"/>
              <a:t>Ebita</a:t>
            </a:r>
            <a:r>
              <a:rPr lang="en-GB"/>
              <a:t> </a:t>
            </a:r>
            <a:r>
              <a:rPr lang="en-GB" err="1"/>
              <a:t>dolupis</a:t>
            </a:r>
            <a:r>
              <a:rPr lang="en-GB"/>
              <a:t> et </a:t>
            </a:r>
            <a:r>
              <a:rPr lang="en-GB" err="1"/>
              <a:t>omnimodi</a:t>
            </a:r>
            <a:r>
              <a:rPr lang="en-GB"/>
              <a:t> </a:t>
            </a:r>
            <a:r>
              <a:rPr lang="en-GB" err="1"/>
              <a:t>dem</a:t>
            </a:r>
            <a:r>
              <a:rPr lang="en-GB"/>
              <a:t> </a:t>
            </a:r>
            <a:r>
              <a:rPr lang="en-GB" err="1"/>
              <a:t>quis</a:t>
            </a:r>
            <a:r>
              <a:rPr lang="en-GB"/>
              <a:t> </a:t>
            </a:r>
            <a:r>
              <a:rPr lang="en-GB" err="1"/>
              <a:t>autest</a:t>
            </a:r>
            <a:r>
              <a:rPr lang="en-GB"/>
              <a:t> </a:t>
            </a:r>
            <a:r>
              <a:rPr lang="en-GB" err="1"/>
              <a:t>alisci</a:t>
            </a:r>
            <a:r>
              <a:rPr lang="en-GB"/>
              <a:t> </a:t>
            </a:r>
            <a:r>
              <a:rPr lang="en-GB" err="1"/>
              <a:t>cus</a:t>
            </a:r>
            <a:r>
              <a:rPr lang="en-GB"/>
              <a:t> </a:t>
            </a:r>
            <a:r>
              <a:rPr lang="en-GB" err="1"/>
              <a:t>eos</a:t>
            </a:r>
            <a:r>
              <a:rPr lang="en-GB"/>
              <a:t> </a:t>
            </a:r>
            <a:r>
              <a:rPr lang="en-GB" err="1"/>
              <a:t>andi</a:t>
            </a:r>
            <a:r>
              <a:rPr lang="en-GB"/>
              <a:t> di que sus </a:t>
            </a:r>
            <a:r>
              <a:rPr lang="en-GB" err="1"/>
              <a:t>excestibus</a:t>
            </a:r>
            <a:r>
              <a:rPr lang="en-GB"/>
              <a:t>.</a:t>
            </a:r>
            <a:endParaRPr lang="en-US"/>
          </a:p>
        </p:txBody>
      </p:sp>
      <p:sp>
        <p:nvSpPr>
          <p:cNvPr id="9" name="Content Placeholder 8">
            <a:extLst>
              <a:ext uri="{FF2B5EF4-FFF2-40B4-BE49-F238E27FC236}">
                <a16:creationId xmlns:a16="http://schemas.microsoft.com/office/drawing/2014/main" id="{D999C855-7063-A543-91F3-1F39290A189E}"/>
              </a:ext>
            </a:extLst>
          </p:cNvPr>
          <p:cNvSpPr>
            <a:spLocks noGrp="1"/>
          </p:cNvSpPr>
          <p:nvPr>
            <p:ph sz="quarter" idx="13" hasCustomPrompt="1"/>
          </p:nvPr>
        </p:nvSpPr>
        <p:spPr>
          <a:xfrm>
            <a:off x="672097" y="2258685"/>
            <a:ext cx="10963612" cy="368183"/>
          </a:xfrm>
        </p:spPr>
        <p:txBody>
          <a:bodyPr>
            <a:normAutofit/>
          </a:bodyPr>
          <a:lstStyle>
            <a:lvl1pPr marL="0" indent="0">
              <a:buNone/>
              <a:defRPr sz="2000" b="0" i="0">
                <a:solidFill>
                  <a:srgbClr val="157CBE"/>
                </a:solidFill>
                <a:latin typeface="Source Sans Pro" panose="020B0503030403020204" pitchFamily="34" charset="0"/>
                <a:ea typeface="Source Sans Pro" panose="020B0503030403020204" pitchFamily="34" charset="0"/>
              </a:defRPr>
            </a:lvl1pPr>
          </a:lstStyle>
          <a:p>
            <a:pPr lvl="0"/>
            <a:r>
              <a:rPr lang="en-GB"/>
              <a:t>Heading 3</a:t>
            </a:r>
            <a:endParaRPr lang="en-US"/>
          </a:p>
        </p:txBody>
      </p:sp>
      <p:sp>
        <p:nvSpPr>
          <p:cNvPr id="12" name="Text Placeholder 11">
            <a:extLst>
              <a:ext uri="{FF2B5EF4-FFF2-40B4-BE49-F238E27FC236}">
                <a16:creationId xmlns:a16="http://schemas.microsoft.com/office/drawing/2014/main" id="{EEEDD373-FB55-7841-9FB8-2A2711A9DF27}"/>
              </a:ext>
            </a:extLst>
          </p:cNvPr>
          <p:cNvSpPr>
            <a:spLocks noGrp="1"/>
          </p:cNvSpPr>
          <p:nvPr>
            <p:ph type="body" sz="quarter" idx="14" hasCustomPrompt="1"/>
          </p:nvPr>
        </p:nvSpPr>
        <p:spPr>
          <a:xfrm>
            <a:off x="672096" y="2721949"/>
            <a:ext cx="10978755" cy="2579877"/>
          </a:xfrm>
        </p:spPr>
        <p:txBody>
          <a:bodyPr/>
          <a:lstStyle>
            <a:lvl1pPr marL="0" indent="0">
              <a:lnSpc>
                <a:spcPct val="110000"/>
              </a:lnSpc>
              <a:spcAft>
                <a:spcPts val="600"/>
              </a:spcAft>
              <a:buNone/>
              <a:defRPr lang="en-AU" sz="1800" b="0" i="0" smtClean="0">
                <a:solidFill>
                  <a:srgbClr val="001E45"/>
                </a:solidFill>
                <a:effectLst/>
                <a:latin typeface="Source Sans Pro" panose="020B0503030403020204" pitchFamily="34" charset="0"/>
                <a:ea typeface="Source Sans Pro" panose="020B0503030403020204" pitchFamily="34" charset="0"/>
              </a:defRPr>
            </a:lvl1pPr>
            <a:lvl2pPr marL="360000" indent="-216000">
              <a:spcAft>
                <a:spcPts val="250"/>
              </a:spcAft>
              <a:buFont typeface="Source Sans Pro" panose="020B0503030403020204" pitchFamily="34" charset="0"/>
              <a:buChar char="–"/>
              <a:defRPr sz="1800" b="0" i="0">
                <a:solidFill>
                  <a:srgbClr val="001E45"/>
                </a:solidFill>
                <a:latin typeface="Source Sans Pro" panose="020B0503030403020204" pitchFamily="34" charset="0"/>
                <a:ea typeface="Source Sans Pro" panose="020B0503030403020204" pitchFamily="34" charset="0"/>
              </a:defRPr>
            </a:lvl2pPr>
            <a:lvl3pPr marL="612000" indent="-216000">
              <a:spcAft>
                <a:spcPts val="250"/>
              </a:spcAft>
              <a:buFont typeface="Source Sans Pro" panose="020B0503030403020204" pitchFamily="34" charset="0"/>
              <a:buChar char="–"/>
              <a:defRPr sz="1800" b="0" i="0">
                <a:solidFill>
                  <a:srgbClr val="001E45"/>
                </a:solidFill>
                <a:latin typeface="Source Sans Pro" panose="020B0503030403020204" pitchFamily="34" charset="0"/>
                <a:ea typeface="Source Sans Pro" panose="020B0503030403020204" pitchFamily="34" charset="0"/>
              </a:defRPr>
            </a:lvl3pPr>
          </a:lstStyle>
          <a:p>
            <a:r>
              <a:rPr lang="en-AU">
                <a:effectLst/>
                <a:latin typeface="Source Sans Pro" panose="020B0503030403020204" pitchFamily="34" charset="0"/>
              </a:rPr>
              <a:t>Body copy </a:t>
            </a:r>
            <a:r>
              <a:rPr lang="en-AU" err="1">
                <a:effectLst/>
                <a:latin typeface="Source Sans Pro" panose="020B0503030403020204" pitchFamily="34" charset="0"/>
              </a:rPr>
              <a:t>taspit</a:t>
            </a:r>
            <a:r>
              <a:rPr lang="en-AU">
                <a:effectLst/>
                <a:latin typeface="Source Sans Pro" panose="020B0503030403020204" pitchFamily="34" charset="0"/>
              </a:rPr>
              <a:t> </a:t>
            </a:r>
            <a:r>
              <a:rPr lang="en-AU" err="1">
                <a:effectLst/>
                <a:latin typeface="Source Sans Pro" panose="020B0503030403020204" pitchFamily="34" charset="0"/>
              </a:rPr>
              <a:t>aut</a:t>
            </a:r>
            <a:r>
              <a:rPr lang="en-AU">
                <a:effectLst/>
                <a:latin typeface="Source Sans Pro" panose="020B0503030403020204" pitchFamily="34" charset="0"/>
              </a:rPr>
              <a:t> </a:t>
            </a:r>
            <a:r>
              <a:rPr lang="en-AU" err="1">
                <a:effectLst/>
                <a:latin typeface="Source Sans Pro" panose="020B0503030403020204" pitchFamily="34" charset="0"/>
              </a:rPr>
              <a:t>eum</a:t>
            </a:r>
            <a:r>
              <a:rPr lang="en-AU">
                <a:effectLst/>
                <a:latin typeface="Source Sans Pro" panose="020B0503030403020204" pitchFamily="34" charset="0"/>
              </a:rPr>
              <a:t> </a:t>
            </a:r>
            <a:r>
              <a:rPr lang="en-AU" err="1">
                <a:effectLst/>
                <a:latin typeface="Source Sans Pro" panose="020B0503030403020204" pitchFamily="34" charset="0"/>
              </a:rPr>
              <a:t>dolorum</a:t>
            </a:r>
            <a:r>
              <a:rPr lang="en-AU">
                <a:effectLst/>
                <a:latin typeface="Source Sans Pro" panose="020B0503030403020204" pitchFamily="34" charset="0"/>
              </a:rPr>
              <a:t> </a:t>
            </a:r>
            <a:r>
              <a:rPr lang="en-AU" err="1">
                <a:effectLst/>
                <a:latin typeface="Source Sans Pro" panose="020B0503030403020204" pitchFamily="34" charset="0"/>
              </a:rPr>
              <a:t>eum</a:t>
            </a:r>
            <a:r>
              <a:rPr lang="en-AU">
                <a:effectLst/>
                <a:latin typeface="Source Sans Pro" panose="020B0503030403020204" pitchFamily="34" charset="0"/>
              </a:rPr>
              <a:t> </a:t>
            </a:r>
            <a:r>
              <a:rPr lang="en-AU" err="1">
                <a:effectLst/>
                <a:latin typeface="Source Sans Pro" panose="020B0503030403020204" pitchFamily="34" charset="0"/>
              </a:rPr>
              <a:t>quae</a:t>
            </a:r>
            <a:r>
              <a:rPr lang="en-AU">
                <a:effectLst/>
                <a:latin typeface="Source Sans Pro" panose="020B0503030403020204" pitchFamily="34" charset="0"/>
              </a:rPr>
              <a:t> </a:t>
            </a:r>
            <a:r>
              <a:rPr lang="en-AU" err="1">
                <a:effectLst/>
                <a:latin typeface="Source Sans Pro" panose="020B0503030403020204" pitchFamily="34" charset="0"/>
              </a:rPr>
              <a:t>dolupta</a:t>
            </a:r>
            <a:r>
              <a:rPr lang="en-AU">
                <a:effectLst/>
                <a:latin typeface="Source Sans Pro" panose="020B0503030403020204" pitchFamily="34" charset="0"/>
              </a:rPr>
              <a:t> </a:t>
            </a:r>
            <a:r>
              <a:rPr lang="en-AU" err="1">
                <a:effectLst/>
                <a:latin typeface="Source Sans Pro" panose="020B0503030403020204" pitchFamily="34" charset="0"/>
              </a:rPr>
              <a:t>tumquas</a:t>
            </a:r>
            <a:r>
              <a:rPr lang="en-AU">
                <a:effectLst/>
                <a:latin typeface="Source Sans Pro" panose="020B0503030403020204" pitchFamily="34" charset="0"/>
              </a:rPr>
              <a:t> </a:t>
            </a:r>
            <a:r>
              <a:rPr lang="en-AU" err="1">
                <a:effectLst/>
                <a:latin typeface="Source Sans Pro" panose="020B0503030403020204" pitchFamily="34" charset="0"/>
              </a:rPr>
              <a:t>peratem</a:t>
            </a:r>
            <a:r>
              <a:rPr lang="en-AU">
                <a:effectLst/>
                <a:latin typeface="Source Sans Pro" panose="020B0503030403020204" pitchFamily="34" charset="0"/>
              </a:rPr>
              <a:t> </a:t>
            </a:r>
            <a:r>
              <a:rPr lang="en-AU" err="1">
                <a:effectLst/>
                <a:latin typeface="Source Sans Pro" panose="020B0503030403020204" pitchFamily="34" charset="0"/>
              </a:rPr>
              <a:t>ent</a:t>
            </a:r>
            <a:r>
              <a:rPr lang="en-AU">
                <a:effectLst/>
                <a:latin typeface="Source Sans Pro" panose="020B0503030403020204" pitchFamily="34" charset="0"/>
              </a:rPr>
              <a:t> </a:t>
            </a:r>
            <a:r>
              <a:rPr lang="en-AU" err="1">
                <a:effectLst/>
                <a:latin typeface="Source Sans Pro" panose="020B0503030403020204" pitchFamily="34" charset="0"/>
              </a:rPr>
              <a:t>volorepudi</a:t>
            </a:r>
            <a:r>
              <a:rPr lang="en-AU">
                <a:effectLst/>
                <a:latin typeface="Source Sans Pro" panose="020B0503030403020204" pitchFamily="34" charset="0"/>
              </a:rPr>
              <a:t> </a:t>
            </a:r>
            <a:r>
              <a:rPr lang="en-AU" err="1">
                <a:effectLst/>
                <a:latin typeface="Source Sans Pro" panose="020B0503030403020204" pitchFamily="34" charset="0"/>
              </a:rPr>
              <a:t>restrum</a:t>
            </a:r>
            <a:r>
              <a:rPr lang="en-AU">
                <a:effectLst/>
                <a:latin typeface="Source Sans Pro" panose="020B0503030403020204" pitchFamily="34" charset="0"/>
              </a:rPr>
              <a:t> </a:t>
            </a:r>
            <a:r>
              <a:rPr lang="en-AU" err="1">
                <a:effectLst/>
                <a:latin typeface="Source Sans Pro" panose="020B0503030403020204" pitchFamily="34" charset="0"/>
              </a:rPr>
              <a:t>eatem</a:t>
            </a:r>
            <a:r>
              <a:rPr lang="en-AU">
                <a:effectLst/>
                <a:latin typeface="Source Sans Pro" panose="020B0503030403020204" pitchFamily="34" charset="0"/>
              </a:rPr>
              <a:t> num </a:t>
            </a:r>
            <a:r>
              <a:rPr lang="en-AU" err="1">
                <a:effectLst/>
                <a:latin typeface="Source Sans Pro" panose="020B0503030403020204" pitchFamily="34" charset="0"/>
              </a:rPr>
              <a:t>reped</a:t>
            </a:r>
            <a:r>
              <a:rPr lang="en-AU">
                <a:effectLst/>
                <a:latin typeface="Source Sans Pro" panose="020B0503030403020204" pitchFamily="34" charset="0"/>
              </a:rPr>
              <a:t> et et qui rem </a:t>
            </a:r>
            <a:r>
              <a:rPr lang="en-AU" err="1">
                <a:effectLst/>
                <a:latin typeface="Source Sans Pro" panose="020B0503030403020204" pitchFamily="34" charset="0"/>
              </a:rPr>
              <a:t>aut</a:t>
            </a:r>
            <a:r>
              <a:rPr lang="en-AU">
                <a:effectLst/>
                <a:latin typeface="Source Sans Pro" panose="020B0503030403020204" pitchFamily="34" charset="0"/>
              </a:rPr>
              <a:t> lam </a:t>
            </a:r>
            <a:r>
              <a:rPr lang="en-AU" err="1">
                <a:effectLst/>
                <a:latin typeface="Source Sans Pro" panose="020B0503030403020204" pitchFamily="34" charset="0"/>
              </a:rPr>
              <a:t>quiaspid</a:t>
            </a:r>
            <a:r>
              <a:rPr lang="en-AU">
                <a:effectLst/>
                <a:latin typeface="Source Sans Pro" panose="020B0503030403020204" pitchFamily="34" charset="0"/>
              </a:rPr>
              <a:t> </a:t>
            </a:r>
            <a:r>
              <a:rPr lang="en-AU" err="1">
                <a:effectLst/>
                <a:latin typeface="Source Sans Pro" panose="020B0503030403020204" pitchFamily="34" charset="0"/>
              </a:rPr>
              <a:t>eatati</a:t>
            </a:r>
            <a:r>
              <a:rPr lang="en-AU">
                <a:effectLst/>
                <a:latin typeface="Source Sans Pro" panose="020B0503030403020204" pitchFamily="34" charset="0"/>
              </a:rPr>
              <a:t> </a:t>
            </a:r>
            <a:r>
              <a:rPr lang="en-AU" err="1">
                <a:effectLst/>
                <a:latin typeface="Source Sans Pro" panose="020B0503030403020204" pitchFamily="34" charset="0"/>
              </a:rPr>
              <a:t>ullut</a:t>
            </a:r>
            <a:r>
              <a:rPr lang="en-AU">
                <a:effectLst/>
                <a:latin typeface="Source Sans Pro" panose="020B0503030403020204" pitchFamily="34" charset="0"/>
              </a:rPr>
              <a:t> ad </a:t>
            </a:r>
            <a:r>
              <a:rPr lang="en-AU" err="1">
                <a:effectLst/>
                <a:latin typeface="Source Sans Pro" panose="020B0503030403020204" pitchFamily="34" charset="0"/>
              </a:rPr>
              <a:t>quibus</a:t>
            </a:r>
            <a:r>
              <a:rPr lang="en-AU">
                <a:effectLst/>
                <a:latin typeface="Source Sans Pro" panose="020B0503030403020204" pitchFamily="34" charset="0"/>
              </a:rPr>
              <a:t> </a:t>
            </a:r>
            <a:r>
              <a:rPr lang="en-AU" err="1">
                <a:effectLst/>
                <a:latin typeface="Source Sans Pro" panose="020B0503030403020204" pitchFamily="34" charset="0"/>
              </a:rPr>
              <a:t>simporro</a:t>
            </a:r>
            <a:r>
              <a:rPr lang="en-AU">
                <a:effectLst/>
                <a:latin typeface="Source Sans Pro" panose="020B0503030403020204" pitchFamily="34" charset="0"/>
              </a:rPr>
              <a:t> et qui </a:t>
            </a:r>
            <a:r>
              <a:rPr lang="en-AU" err="1">
                <a:effectLst/>
                <a:latin typeface="Source Sans Pro" panose="020B0503030403020204" pitchFamily="34" charset="0"/>
              </a:rPr>
              <a:t>duciend</a:t>
            </a:r>
            <a:r>
              <a:rPr lang="en-AU">
                <a:effectLst/>
                <a:latin typeface="Source Sans Pro" panose="020B0503030403020204" pitchFamily="34" charset="0"/>
              </a:rPr>
              <a:t> </a:t>
            </a:r>
            <a:r>
              <a:rPr lang="en-AU" err="1">
                <a:effectLst/>
                <a:latin typeface="Source Sans Pro" panose="020B0503030403020204" pitchFamily="34" charset="0"/>
              </a:rPr>
              <a:t>anditas</a:t>
            </a:r>
            <a:r>
              <a:rPr lang="en-AU">
                <a:effectLst/>
                <a:latin typeface="Source Sans Pro" panose="020B0503030403020204" pitchFamily="34" charset="0"/>
              </a:rPr>
              <a:t> </a:t>
            </a:r>
            <a:r>
              <a:rPr lang="en-AU" err="1">
                <a:effectLst/>
                <a:latin typeface="Source Sans Pro" panose="020B0503030403020204" pitchFamily="34" charset="0"/>
              </a:rPr>
              <a:t>inumenda</a:t>
            </a:r>
            <a:r>
              <a:rPr lang="en-AU">
                <a:effectLst/>
                <a:latin typeface="Source Sans Pro" panose="020B0503030403020204" pitchFamily="34" charset="0"/>
              </a:rPr>
              <a:t> </a:t>
            </a:r>
            <a:r>
              <a:rPr lang="en-AU" err="1">
                <a:effectLst/>
                <a:latin typeface="Source Sans Pro" panose="020B0503030403020204" pitchFamily="34" charset="0"/>
              </a:rPr>
              <a:t>quidusam</a:t>
            </a:r>
            <a:r>
              <a:rPr lang="en-AU">
                <a:effectLst/>
                <a:latin typeface="Source Sans Pro" panose="020B0503030403020204" pitchFamily="34" charset="0"/>
              </a:rPr>
              <a:t> que </a:t>
            </a:r>
            <a:r>
              <a:rPr lang="en-AU" err="1">
                <a:effectLst/>
                <a:latin typeface="Source Sans Pro" panose="020B0503030403020204" pitchFamily="34" charset="0"/>
              </a:rPr>
              <a:t>volectur</a:t>
            </a:r>
            <a:r>
              <a:rPr lang="en-AU">
                <a:effectLst/>
                <a:latin typeface="Source Sans Pro" panose="020B0503030403020204" pitchFamily="34" charset="0"/>
              </a:rPr>
              <a:t> </a:t>
            </a:r>
            <a:r>
              <a:rPr lang="en-AU" err="1">
                <a:effectLst/>
                <a:latin typeface="Source Sans Pro" panose="020B0503030403020204" pitchFamily="34" charset="0"/>
              </a:rPr>
              <a:t>alitatus</a:t>
            </a:r>
            <a:r>
              <a:rPr lang="en-AU">
                <a:effectLst/>
                <a:latin typeface="Source Sans Pro" panose="020B0503030403020204" pitchFamily="34" charset="0"/>
              </a:rPr>
              <a:t> </a:t>
            </a:r>
            <a:r>
              <a:rPr lang="en-AU" err="1">
                <a:effectLst/>
                <a:latin typeface="Source Sans Pro" panose="020B0503030403020204" pitchFamily="34" charset="0"/>
              </a:rPr>
              <a:t>alignitaquam</a:t>
            </a:r>
            <a:r>
              <a:rPr lang="en-AU">
                <a:effectLst/>
                <a:latin typeface="Source Sans Pro" panose="020B0503030403020204" pitchFamily="34" charset="0"/>
              </a:rPr>
              <a:t> </a:t>
            </a:r>
            <a:r>
              <a:rPr lang="en-AU" err="1">
                <a:effectLst/>
                <a:latin typeface="Source Sans Pro" panose="020B0503030403020204" pitchFamily="34" charset="0"/>
              </a:rPr>
              <a:t>imagnis</a:t>
            </a:r>
            <a:r>
              <a:rPr lang="en-AU">
                <a:effectLst/>
                <a:latin typeface="Source Sans Pro" panose="020B0503030403020204" pitchFamily="34" charset="0"/>
              </a:rPr>
              <a:t> </a:t>
            </a:r>
            <a:r>
              <a:rPr lang="en-AU" err="1">
                <a:effectLst/>
                <a:latin typeface="Source Sans Pro" panose="020B0503030403020204" pitchFamily="34" charset="0"/>
              </a:rPr>
              <a:t>imporit</a:t>
            </a:r>
            <a:r>
              <a:rPr lang="en-AU">
                <a:effectLst/>
                <a:latin typeface="Source Sans Pro" panose="020B0503030403020204" pitchFamily="34" charset="0"/>
              </a:rPr>
              <a:t> </a:t>
            </a:r>
            <a:r>
              <a:rPr lang="en-AU" err="1">
                <a:effectLst/>
                <a:latin typeface="Source Sans Pro" panose="020B0503030403020204" pitchFamily="34" charset="0"/>
              </a:rPr>
              <a:t>molum</a:t>
            </a:r>
            <a:r>
              <a:rPr lang="en-AU">
                <a:effectLst/>
                <a:latin typeface="Source Sans Pro" panose="020B0503030403020204" pitchFamily="34" charset="0"/>
              </a:rPr>
              <a:t> qui </a:t>
            </a:r>
            <a:r>
              <a:rPr lang="en-AU" err="1">
                <a:effectLst/>
                <a:latin typeface="Source Sans Pro" panose="020B0503030403020204" pitchFamily="34" charset="0"/>
              </a:rPr>
              <a:t>cor</a:t>
            </a:r>
            <a:r>
              <a:rPr lang="en-AU">
                <a:effectLst/>
                <a:latin typeface="Source Sans Pro" panose="020B0503030403020204" pitchFamily="34" charset="0"/>
              </a:rPr>
              <a:t> </a:t>
            </a:r>
            <a:r>
              <a:rPr lang="en-AU" err="1">
                <a:effectLst/>
                <a:latin typeface="Source Sans Pro" panose="020B0503030403020204" pitchFamily="34" charset="0"/>
              </a:rPr>
              <a:t>alibus</a:t>
            </a:r>
            <a:r>
              <a:rPr lang="en-AU">
                <a:effectLst/>
                <a:latin typeface="Source Sans Pro" panose="020B0503030403020204" pitchFamily="34" charset="0"/>
              </a:rPr>
              <a:t> </a:t>
            </a:r>
            <a:r>
              <a:rPr lang="en-AU" err="1">
                <a:effectLst/>
                <a:latin typeface="Source Sans Pro" panose="020B0503030403020204" pitchFamily="34" charset="0"/>
              </a:rPr>
              <a:t>magni</a:t>
            </a:r>
            <a:r>
              <a:rPr lang="en-AU">
                <a:effectLst/>
                <a:latin typeface="Source Sans Pro" panose="020B0503030403020204" pitchFamily="34" charset="0"/>
              </a:rPr>
              <a:t> </a:t>
            </a:r>
            <a:r>
              <a:rPr lang="en-AU" err="1">
                <a:effectLst/>
                <a:latin typeface="Source Sans Pro" panose="020B0503030403020204" pitchFamily="34" charset="0"/>
              </a:rPr>
              <a:t>aborporerum</a:t>
            </a:r>
            <a:r>
              <a:rPr lang="en-AU">
                <a:effectLst/>
                <a:latin typeface="Source Sans Pro" panose="020B0503030403020204" pitchFamily="34" charset="0"/>
              </a:rPr>
              <a:t> id maxim </a:t>
            </a:r>
            <a:r>
              <a:rPr lang="en-AU" err="1">
                <a:effectLst/>
                <a:latin typeface="Source Sans Pro" panose="020B0503030403020204" pitchFamily="34" charset="0"/>
              </a:rPr>
              <a:t>nonsequ</a:t>
            </a:r>
            <a:r>
              <a:rPr lang="en-AU">
                <a:effectLst/>
                <a:latin typeface="Source Sans Pro" panose="020B0503030403020204" pitchFamily="34" charset="0"/>
              </a:rPr>
              <a:t> </a:t>
            </a:r>
            <a:r>
              <a:rPr lang="en-AU" err="1">
                <a:effectLst/>
                <a:latin typeface="Source Sans Pro" panose="020B0503030403020204" pitchFamily="34" charset="0"/>
              </a:rPr>
              <a:t>ossenestius</a:t>
            </a:r>
            <a:r>
              <a:rPr lang="en-AU">
                <a:effectLst/>
                <a:latin typeface="Source Sans Pro" panose="020B0503030403020204" pitchFamily="34" charset="0"/>
              </a:rPr>
              <a:t> </a:t>
            </a:r>
            <a:r>
              <a:rPr lang="en-AU" err="1">
                <a:effectLst/>
                <a:latin typeface="Source Sans Pro" panose="020B0503030403020204" pitchFamily="34" charset="0"/>
              </a:rPr>
              <a:t>excere</a:t>
            </a:r>
            <a:r>
              <a:rPr lang="en-AU">
                <a:effectLst/>
                <a:latin typeface="Source Sans Pro" panose="020B0503030403020204" pitchFamily="34" charset="0"/>
              </a:rPr>
              <a:t> </a:t>
            </a:r>
            <a:r>
              <a:rPr lang="en-AU" err="1">
                <a:effectLst/>
                <a:latin typeface="Source Sans Pro" panose="020B0503030403020204" pitchFamily="34" charset="0"/>
              </a:rPr>
              <a:t>necume</a:t>
            </a:r>
            <a:r>
              <a:rPr lang="en-AU">
                <a:effectLst/>
                <a:latin typeface="Source Sans Pro" panose="020B0503030403020204" pitchFamily="34" charset="0"/>
              </a:rPr>
              <a:t> </a:t>
            </a:r>
            <a:r>
              <a:rPr lang="en-AU" err="1">
                <a:effectLst/>
                <a:latin typeface="Source Sans Pro" panose="020B0503030403020204" pitchFamily="34" charset="0"/>
              </a:rPr>
              <a:t>eaqui</a:t>
            </a:r>
            <a:r>
              <a:rPr lang="en-AU">
                <a:effectLst/>
                <a:latin typeface="Source Sans Pro" panose="020B0503030403020204" pitchFamily="34" charset="0"/>
              </a:rPr>
              <a:t> </a:t>
            </a:r>
            <a:r>
              <a:rPr lang="en-AU" err="1">
                <a:effectLst/>
                <a:latin typeface="Source Sans Pro" panose="020B0503030403020204" pitchFamily="34" charset="0"/>
              </a:rPr>
              <a:t>tem</a:t>
            </a:r>
            <a:r>
              <a:rPr lang="en-AU">
                <a:effectLst/>
                <a:latin typeface="Source Sans Pro" panose="020B0503030403020204" pitchFamily="34" charset="0"/>
              </a:rPr>
              <a:t> repel </a:t>
            </a:r>
            <a:r>
              <a:rPr lang="en-AU" err="1">
                <a:effectLst/>
                <a:latin typeface="Source Sans Pro" panose="020B0503030403020204" pitchFamily="34" charset="0"/>
              </a:rPr>
              <a:t>ipsame</a:t>
            </a:r>
            <a:r>
              <a:rPr lang="en-AU">
                <a:effectLst/>
                <a:latin typeface="Source Sans Pro" panose="020B0503030403020204" pitchFamily="34" charset="0"/>
              </a:rPr>
              <a:t> </a:t>
            </a:r>
            <a:r>
              <a:rPr lang="en-AU" err="1">
                <a:effectLst/>
                <a:latin typeface="Source Sans Pro" panose="020B0503030403020204" pitchFamily="34" charset="0"/>
              </a:rPr>
              <a:t>cus</a:t>
            </a:r>
            <a:r>
              <a:rPr lang="en-AU">
                <a:effectLst/>
                <a:latin typeface="Source Sans Pro" panose="020B0503030403020204" pitchFamily="34" charset="0"/>
              </a:rPr>
              <a:t>.</a:t>
            </a:r>
          </a:p>
          <a:p>
            <a:pPr lvl="1"/>
            <a:r>
              <a:rPr lang="en-GB"/>
              <a:t>Second level</a:t>
            </a:r>
          </a:p>
          <a:p>
            <a:pPr lvl="2"/>
            <a:r>
              <a:rPr lang="en-GB"/>
              <a:t>Third level</a:t>
            </a:r>
          </a:p>
        </p:txBody>
      </p:sp>
      <p:sp>
        <p:nvSpPr>
          <p:cNvPr id="14" name="Slide Number Placeholder 5">
            <a:extLst>
              <a:ext uri="{FF2B5EF4-FFF2-40B4-BE49-F238E27FC236}">
                <a16:creationId xmlns:a16="http://schemas.microsoft.com/office/drawing/2014/main" id="{0B1BA806-6E75-B94B-AF3A-BE03C0D89C02}"/>
              </a:ext>
            </a:extLst>
          </p:cNvPr>
          <p:cNvSpPr>
            <a:spLocks noGrp="1"/>
          </p:cNvSpPr>
          <p:nvPr>
            <p:ph type="sldNum" sz="quarter" idx="4"/>
          </p:nvPr>
        </p:nvSpPr>
        <p:spPr>
          <a:xfrm>
            <a:off x="222140" y="6408031"/>
            <a:ext cx="669878" cy="236609"/>
          </a:xfrm>
          <a:prstGeom prst="rect">
            <a:avLst/>
          </a:prstGeom>
        </p:spPr>
        <p:txBody>
          <a:bodyPr/>
          <a:lstStyle>
            <a:lvl1pPr algn="r">
              <a:defRPr sz="1200" b="0" i="0">
                <a:solidFill>
                  <a:schemeClr val="bg1"/>
                </a:solidFill>
                <a:latin typeface="Source Sans Pro" panose="020B0503030403020204" pitchFamily="34" charset="0"/>
                <a:ea typeface="Source Sans Pro" panose="020B0503030403020204" pitchFamily="34" charset="0"/>
              </a:defRPr>
            </a:lvl1pPr>
          </a:lstStyle>
          <a:p>
            <a:fld id="{2997357A-BD9F-0649-9129-CA134DB41490}" type="slidenum">
              <a:rPr lang="en-US" smtClean="0"/>
              <a:pPr/>
              <a:t>‹#›</a:t>
            </a:fld>
            <a:endParaRPr lang="en-US"/>
          </a:p>
        </p:txBody>
      </p:sp>
      <p:sp>
        <p:nvSpPr>
          <p:cNvPr id="8" name="Footer Placeholder 4">
            <a:extLst>
              <a:ext uri="{FF2B5EF4-FFF2-40B4-BE49-F238E27FC236}">
                <a16:creationId xmlns:a16="http://schemas.microsoft.com/office/drawing/2014/main" id="{B14563AA-2011-8B48-80F9-21B1FF77B925}"/>
              </a:ext>
            </a:extLst>
          </p:cNvPr>
          <p:cNvSpPr>
            <a:spLocks noGrp="1"/>
          </p:cNvSpPr>
          <p:nvPr>
            <p:ph type="ftr" sz="quarter" idx="3"/>
          </p:nvPr>
        </p:nvSpPr>
        <p:spPr>
          <a:xfrm>
            <a:off x="6584232" y="6412993"/>
            <a:ext cx="5041711" cy="256032"/>
          </a:xfrm>
          <a:prstGeom prst="rect">
            <a:avLst/>
          </a:prstGeom>
        </p:spPr>
        <p:txBody>
          <a:bodyPr/>
          <a:lstStyle>
            <a:lvl1pPr algn="r">
              <a:defRPr sz="1200" b="0" i="0">
                <a:solidFill>
                  <a:schemeClr val="bg1"/>
                </a:solidFill>
                <a:latin typeface="Source Sans Pro" panose="020B0503030403020204" pitchFamily="34" charset="0"/>
                <a:ea typeface="Source Sans Pro" panose="020B0503030403020204" pitchFamily="34" charset="0"/>
              </a:defRPr>
            </a:lvl1pPr>
          </a:lstStyle>
          <a:p>
            <a:endParaRPr lang="en-US"/>
          </a:p>
        </p:txBody>
      </p:sp>
    </p:spTree>
    <p:extLst>
      <p:ext uri="{BB962C8B-B14F-4D97-AF65-F5344CB8AC3E}">
        <p14:creationId xmlns:p14="http://schemas.microsoft.com/office/powerpoint/2010/main" val="589382879"/>
      </p:ext>
    </p:extLst>
  </p:cSld>
  <p:clrMapOvr>
    <a:masterClrMapping/>
  </p:clrMapOvr>
  <p:extLst>
    <p:ext uri="{DCECCB84-F9BA-43D5-87BE-67443E8EF086}">
      <p15:sldGuideLst xmlns:p15="http://schemas.microsoft.com/office/powerpoint/2012/main">
        <p15:guide id="1" orient="horz" pos="368">
          <p15:clr>
            <a:srgbClr val="FBAE40"/>
          </p15:clr>
        </p15:guide>
        <p15:guide id="2" pos="415">
          <p15:clr>
            <a:srgbClr val="FBAE40"/>
          </p15:clr>
        </p15:guide>
        <p15:guide id="3" orient="horz" pos="3929">
          <p15:clr>
            <a:srgbClr val="FBAE40"/>
          </p15:clr>
        </p15:guide>
        <p15:guide id="4" pos="7469">
          <p15:clr>
            <a:srgbClr val="FBAE40"/>
          </p15:clr>
        </p15:guide>
        <p15:guide id="5"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EEDD373-FB55-7841-9FB8-2A2711A9DF27}"/>
              </a:ext>
            </a:extLst>
          </p:cNvPr>
          <p:cNvSpPr>
            <a:spLocks noGrp="1"/>
          </p:cNvSpPr>
          <p:nvPr>
            <p:ph type="body" sz="quarter" idx="14" hasCustomPrompt="1"/>
          </p:nvPr>
        </p:nvSpPr>
        <p:spPr>
          <a:xfrm>
            <a:off x="672462" y="1375768"/>
            <a:ext cx="5250234" cy="1678675"/>
          </a:xfrm>
        </p:spPr>
        <p:txBody>
          <a:bodyPr/>
          <a:lstStyle>
            <a:lvl1pPr marL="285750" indent="-285750">
              <a:lnSpc>
                <a:spcPct val="110000"/>
              </a:lnSpc>
              <a:spcAft>
                <a:spcPts val="600"/>
              </a:spcAft>
              <a:buFont typeface="Source Sans Pro" panose="020B0503030403020204" pitchFamily="34" charset="0"/>
              <a:buChar char="–"/>
              <a:defRPr lang="en-AU" sz="1800" b="0" i="0" smtClean="0">
                <a:solidFill>
                  <a:srgbClr val="001E45"/>
                </a:solidFill>
                <a:effectLst/>
                <a:latin typeface="Source Sans Pro" panose="020B0503030403020204" pitchFamily="34" charset="0"/>
                <a:ea typeface="Source Sans Pro" panose="020B0503030403020204" pitchFamily="34" charset="0"/>
              </a:defRPr>
            </a:lvl1pPr>
            <a:lvl2pPr marL="360000" indent="-216000">
              <a:spcAft>
                <a:spcPts val="250"/>
              </a:spcAft>
              <a:defRPr sz="1800" b="0" i="0">
                <a:latin typeface="Source Sans Pro" panose="020B0503030403020204" pitchFamily="34" charset="0"/>
                <a:ea typeface="Source Sans Pro" panose="020B0503030403020204" pitchFamily="34" charset="0"/>
              </a:defRPr>
            </a:lvl2pPr>
            <a:lvl3pPr marL="612000" indent="-216000">
              <a:spcAft>
                <a:spcPts val="250"/>
              </a:spcAft>
              <a:buFont typeface="System Font Regular"/>
              <a:buChar char="-"/>
              <a:defRPr sz="1800" b="0" i="0">
                <a:latin typeface="Source Sans Pro" panose="020B0503030403020204" pitchFamily="34" charset="0"/>
                <a:ea typeface="Source Sans Pro" panose="020B0503030403020204" pitchFamily="34" charset="0"/>
              </a:defRPr>
            </a:lvl3pPr>
          </a:lstStyle>
          <a:p>
            <a:r>
              <a:rPr lang="en-AU">
                <a:effectLst/>
                <a:latin typeface="Source Sans Pro" panose="020B0503030403020204" pitchFamily="34" charset="0"/>
              </a:rPr>
              <a:t>Body copy </a:t>
            </a:r>
            <a:r>
              <a:rPr lang="en-AU" err="1">
                <a:effectLst/>
                <a:latin typeface="Source Sans Pro" panose="020B0503030403020204" pitchFamily="34" charset="0"/>
              </a:rPr>
              <a:t>taspit</a:t>
            </a:r>
            <a:r>
              <a:rPr lang="en-AU">
                <a:effectLst/>
                <a:latin typeface="Source Sans Pro" panose="020B0503030403020204" pitchFamily="34" charset="0"/>
              </a:rPr>
              <a:t> </a:t>
            </a:r>
            <a:r>
              <a:rPr lang="en-AU" err="1">
                <a:effectLst/>
                <a:latin typeface="Source Sans Pro" panose="020B0503030403020204" pitchFamily="34" charset="0"/>
              </a:rPr>
              <a:t>aut</a:t>
            </a:r>
            <a:r>
              <a:rPr lang="en-AU">
                <a:effectLst/>
                <a:latin typeface="Source Sans Pro" panose="020B0503030403020204" pitchFamily="34" charset="0"/>
              </a:rPr>
              <a:t> </a:t>
            </a:r>
            <a:r>
              <a:rPr lang="en-AU" err="1">
                <a:effectLst/>
                <a:latin typeface="Source Sans Pro" panose="020B0503030403020204" pitchFamily="34" charset="0"/>
              </a:rPr>
              <a:t>eum</a:t>
            </a:r>
            <a:r>
              <a:rPr lang="en-AU">
                <a:effectLst/>
                <a:latin typeface="Source Sans Pro" panose="020B0503030403020204" pitchFamily="34" charset="0"/>
              </a:rPr>
              <a:t> </a:t>
            </a:r>
            <a:r>
              <a:rPr lang="en-AU" err="1">
                <a:effectLst/>
                <a:latin typeface="Source Sans Pro" panose="020B0503030403020204" pitchFamily="34" charset="0"/>
              </a:rPr>
              <a:t>dolorum</a:t>
            </a:r>
            <a:r>
              <a:rPr lang="en-AU">
                <a:effectLst/>
                <a:latin typeface="Source Sans Pro" panose="020B0503030403020204" pitchFamily="34" charset="0"/>
              </a:rPr>
              <a:t> </a:t>
            </a:r>
            <a:r>
              <a:rPr lang="en-AU" err="1">
                <a:effectLst/>
                <a:latin typeface="Source Sans Pro" panose="020B0503030403020204" pitchFamily="34" charset="0"/>
              </a:rPr>
              <a:t>eum</a:t>
            </a:r>
            <a:r>
              <a:rPr lang="en-AU">
                <a:effectLst/>
                <a:latin typeface="Source Sans Pro" panose="020B0503030403020204" pitchFamily="34" charset="0"/>
              </a:rPr>
              <a:t> quae </a:t>
            </a:r>
            <a:r>
              <a:rPr lang="en-AU" err="1">
                <a:effectLst/>
                <a:latin typeface="Source Sans Pro" panose="020B0503030403020204" pitchFamily="34" charset="0"/>
              </a:rPr>
              <a:t>dolupta</a:t>
            </a:r>
            <a:r>
              <a:rPr lang="en-AU">
                <a:effectLst/>
                <a:latin typeface="Source Sans Pro" panose="020B0503030403020204" pitchFamily="34" charset="0"/>
              </a:rPr>
              <a:t> </a:t>
            </a:r>
            <a:r>
              <a:rPr lang="en-AU" err="1">
                <a:effectLst/>
                <a:latin typeface="Source Sans Pro" panose="020B0503030403020204" pitchFamily="34" charset="0"/>
              </a:rPr>
              <a:t>tumquas</a:t>
            </a:r>
            <a:r>
              <a:rPr lang="en-AU">
                <a:effectLst/>
                <a:latin typeface="Source Sans Pro" panose="020B0503030403020204" pitchFamily="34" charset="0"/>
              </a:rPr>
              <a:t> </a:t>
            </a:r>
            <a:r>
              <a:rPr lang="en-AU" err="1">
                <a:effectLst/>
                <a:latin typeface="Source Sans Pro" panose="020B0503030403020204" pitchFamily="34" charset="0"/>
              </a:rPr>
              <a:t>peratem</a:t>
            </a:r>
            <a:r>
              <a:rPr lang="en-AU">
                <a:effectLst/>
                <a:latin typeface="Source Sans Pro" panose="020B0503030403020204" pitchFamily="34" charset="0"/>
              </a:rPr>
              <a:t> </a:t>
            </a:r>
            <a:r>
              <a:rPr lang="en-AU" err="1">
                <a:effectLst/>
                <a:latin typeface="Source Sans Pro" panose="020B0503030403020204" pitchFamily="34" charset="0"/>
              </a:rPr>
              <a:t>ent</a:t>
            </a:r>
            <a:r>
              <a:rPr lang="en-AU">
                <a:effectLst/>
                <a:latin typeface="Source Sans Pro" panose="020B0503030403020204" pitchFamily="34" charset="0"/>
              </a:rPr>
              <a:t> </a:t>
            </a:r>
            <a:r>
              <a:rPr lang="en-AU" err="1">
                <a:effectLst/>
                <a:latin typeface="Source Sans Pro" panose="020B0503030403020204" pitchFamily="34" charset="0"/>
              </a:rPr>
              <a:t>volorepudi</a:t>
            </a:r>
            <a:r>
              <a:rPr lang="en-AU">
                <a:effectLst/>
                <a:latin typeface="Source Sans Pro" panose="020B0503030403020204" pitchFamily="34" charset="0"/>
              </a:rPr>
              <a:t> </a:t>
            </a:r>
            <a:r>
              <a:rPr lang="en-AU" err="1">
                <a:effectLst/>
                <a:latin typeface="Source Sans Pro" panose="020B0503030403020204" pitchFamily="34" charset="0"/>
              </a:rPr>
              <a:t>restrum</a:t>
            </a:r>
            <a:r>
              <a:rPr lang="en-AU">
                <a:effectLst/>
                <a:latin typeface="Source Sans Pro" panose="020B0503030403020204" pitchFamily="34" charset="0"/>
              </a:rPr>
              <a:t> </a:t>
            </a:r>
            <a:r>
              <a:rPr lang="en-AU" err="1">
                <a:effectLst/>
                <a:latin typeface="Source Sans Pro" panose="020B0503030403020204" pitchFamily="34" charset="0"/>
              </a:rPr>
              <a:t>eatem</a:t>
            </a:r>
            <a:r>
              <a:rPr lang="en-AU">
                <a:effectLst/>
                <a:latin typeface="Source Sans Pro" panose="020B0503030403020204" pitchFamily="34" charset="0"/>
              </a:rPr>
              <a:t> num </a:t>
            </a:r>
            <a:r>
              <a:rPr lang="en-AU" err="1">
                <a:effectLst/>
                <a:latin typeface="Source Sans Pro" panose="020B0503030403020204" pitchFamily="34" charset="0"/>
              </a:rPr>
              <a:t>reped</a:t>
            </a:r>
            <a:r>
              <a:rPr lang="en-AU">
                <a:effectLst/>
                <a:latin typeface="Source Sans Pro" panose="020B0503030403020204" pitchFamily="34" charset="0"/>
              </a:rPr>
              <a:t> et et qui rem </a:t>
            </a:r>
            <a:r>
              <a:rPr lang="en-AU" err="1">
                <a:effectLst/>
                <a:latin typeface="Source Sans Pro" panose="020B0503030403020204" pitchFamily="34" charset="0"/>
              </a:rPr>
              <a:t>aut</a:t>
            </a:r>
            <a:r>
              <a:rPr lang="en-AU">
                <a:effectLst/>
                <a:latin typeface="Source Sans Pro" panose="020B0503030403020204" pitchFamily="34" charset="0"/>
              </a:rPr>
              <a:t> lam </a:t>
            </a:r>
            <a:r>
              <a:rPr lang="en-AU" err="1">
                <a:effectLst/>
                <a:latin typeface="Source Sans Pro" panose="020B0503030403020204" pitchFamily="34" charset="0"/>
              </a:rPr>
              <a:t>quiaspid</a:t>
            </a:r>
            <a:r>
              <a:rPr lang="en-AU">
                <a:effectLst/>
                <a:latin typeface="Source Sans Pro" panose="020B0503030403020204" pitchFamily="34" charset="0"/>
              </a:rPr>
              <a:t> </a:t>
            </a:r>
            <a:r>
              <a:rPr lang="en-AU" err="1">
                <a:effectLst/>
                <a:latin typeface="Source Sans Pro" panose="020B0503030403020204" pitchFamily="34" charset="0"/>
              </a:rPr>
              <a:t>eatati</a:t>
            </a:r>
            <a:r>
              <a:rPr lang="en-AU">
                <a:effectLst/>
                <a:latin typeface="Source Sans Pro" panose="020B0503030403020204" pitchFamily="34" charset="0"/>
              </a:rPr>
              <a:t> </a:t>
            </a:r>
            <a:r>
              <a:rPr lang="en-AU" err="1">
                <a:effectLst/>
                <a:latin typeface="Source Sans Pro" panose="020B0503030403020204" pitchFamily="34" charset="0"/>
              </a:rPr>
              <a:t>ullut</a:t>
            </a:r>
            <a:r>
              <a:rPr lang="en-AU">
                <a:effectLst/>
                <a:latin typeface="Source Sans Pro" panose="020B0503030403020204" pitchFamily="34" charset="0"/>
              </a:rPr>
              <a:t> ad </a:t>
            </a:r>
            <a:r>
              <a:rPr lang="en-AU" err="1">
                <a:effectLst/>
                <a:latin typeface="Source Sans Pro" panose="020B0503030403020204" pitchFamily="34" charset="0"/>
              </a:rPr>
              <a:t>quibus</a:t>
            </a:r>
            <a:r>
              <a:rPr lang="en-AU">
                <a:effectLst/>
                <a:latin typeface="Source Sans Pro" panose="020B0503030403020204" pitchFamily="34" charset="0"/>
              </a:rPr>
              <a:t> </a:t>
            </a:r>
            <a:r>
              <a:rPr lang="en-AU" err="1">
                <a:effectLst/>
                <a:latin typeface="Source Sans Pro" panose="020B0503030403020204" pitchFamily="34" charset="0"/>
              </a:rPr>
              <a:t>simporro</a:t>
            </a:r>
            <a:r>
              <a:rPr lang="en-AU">
                <a:effectLst/>
                <a:latin typeface="Source Sans Pro" panose="020B0503030403020204" pitchFamily="34" charset="0"/>
              </a:rPr>
              <a:t> et qui </a:t>
            </a:r>
            <a:r>
              <a:rPr lang="en-AU" err="1">
                <a:effectLst/>
                <a:latin typeface="Source Sans Pro" panose="020B0503030403020204" pitchFamily="34" charset="0"/>
              </a:rPr>
              <a:t>duciend</a:t>
            </a:r>
            <a:r>
              <a:rPr lang="en-AU">
                <a:effectLst/>
                <a:latin typeface="Source Sans Pro" panose="020B0503030403020204" pitchFamily="34" charset="0"/>
              </a:rPr>
              <a:t> </a:t>
            </a:r>
            <a:r>
              <a:rPr lang="en-AU" err="1">
                <a:effectLst/>
                <a:latin typeface="Source Sans Pro" panose="020B0503030403020204" pitchFamily="34" charset="0"/>
              </a:rPr>
              <a:t>anditas</a:t>
            </a:r>
            <a:r>
              <a:rPr lang="en-AU">
                <a:effectLst/>
                <a:latin typeface="Source Sans Pro" panose="020B0503030403020204" pitchFamily="34" charset="0"/>
              </a:rPr>
              <a:t> </a:t>
            </a:r>
            <a:r>
              <a:rPr lang="en-AU" err="1">
                <a:effectLst/>
                <a:latin typeface="Source Sans Pro" panose="020B0503030403020204" pitchFamily="34" charset="0"/>
              </a:rPr>
              <a:t>inumenda</a:t>
            </a:r>
            <a:r>
              <a:rPr lang="en-AU">
                <a:effectLst/>
                <a:latin typeface="Source Sans Pro" panose="020B0503030403020204" pitchFamily="34" charset="0"/>
              </a:rPr>
              <a:t> </a:t>
            </a:r>
            <a:r>
              <a:rPr lang="en-AU" err="1">
                <a:effectLst/>
                <a:latin typeface="Source Sans Pro" panose="020B0503030403020204" pitchFamily="34" charset="0"/>
              </a:rPr>
              <a:t>quidusam</a:t>
            </a:r>
            <a:r>
              <a:rPr lang="en-AU">
                <a:effectLst/>
                <a:latin typeface="Source Sans Pro" panose="020B0503030403020204" pitchFamily="34" charset="0"/>
              </a:rPr>
              <a:t>.</a:t>
            </a:r>
          </a:p>
          <a:p>
            <a:endParaRPr lang="en-AU">
              <a:effectLst/>
              <a:latin typeface="Source Sans Pro" panose="020B0503030403020204" pitchFamily="34" charset="0"/>
            </a:endParaRPr>
          </a:p>
        </p:txBody>
      </p:sp>
      <p:sp>
        <p:nvSpPr>
          <p:cNvPr id="8" name="Text Placeholder 11">
            <a:extLst>
              <a:ext uri="{FF2B5EF4-FFF2-40B4-BE49-F238E27FC236}">
                <a16:creationId xmlns:a16="http://schemas.microsoft.com/office/drawing/2014/main" id="{040D5334-6111-0F4E-96D6-5B66E27A0193}"/>
              </a:ext>
            </a:extLst>
          </p:cNvPr>
          <p:cNvSpPr>
            <a:spLocks noGrp="1"/>
          </p:cNvSpPr>
          <p:nvPr>
            <p:ph type="body" sz="quarter" idx="15" hasCustomPrompt="1"/>
          </p:nvPr>
        </p:nvSpPr>
        <p:spPr>
          <a:xfrm>
            <a:off x="6226669" y="1375768"/>
            <a:ext cx="5326702" cy="3507475"/>
          </a:xfrm>
        </p:spPr>
        <p:txBody>
          <a:bodyPr/>
          <a:lstStyle>
            <a:lvl1pPr marL="360000" marR="0" indent="-216000" algn="l" defTabSz="914400" rtl="0" eaLnBrk="1" fontAlgn="auto" latinLnBrk="0" hangingPunct="1">
              <a:lnSpc>
                <a:spcPct val="110000"/>
              </a:lnSpc>
              <a:spcBef>
                <a:spcPts val="1000"/>
              </a:spcBef>
              <a:spcAft>
                <a:spcPts val="600"/>
              </a:spcAft>
              <a:buClr>
                <a:srgbClr val="157CBE"/>
              </a:buClr>
              <a:buSzTx/>
              <a:buFont typeface="Source Sans Pro" panose="020B0503030403020204" pitchFamily="34" charset="0"/>
              <a:buChar char="–"/>
              <a:tabLst/>
              <a:defRPr lang="en-AU" sz="1800" b="0" i="0" smtClean="0">
                <a:solidFill>
                  <a:srgbClr val="001E45"/>
                </a:solidFill>
                <a:effectLst/>
                <a:latin typeface="Source Sans Pro" panose="020B0503030403020204" pitchFamily="34" charset="0"/>
                <a:ea typeface="Source Sans Pro" panose="020B0503030403020204" pitchFamily="34" charset="0"/>
              </a:defRPr>
            </a:lvl1pPr>
            <a:lvl2pPr marL="360000" indent="-216000">
              <a:spcAft>
                <a:spcPts val="250"/>
              </a:spcAft>
              <a:defRPr sz="1800" b="0" i="0">
                <a:latin typeface="Source Sans Pro" panose="020B0503030403020204" pitchFamily="34" charset="0"/>
                <a:ea typeface="Source Sans Pro" panose="020B0503030403020204" pitchFamily="34" charset="0"/>
              </a:defRPr>
            </a:lvl2pPr>
            <a:lvl3pPr marL="612000" indent="-216000">
              <a:spcAft>
                <a:spcPts val="250"/>
              </a:spcAft>
              <a:buFont typeface="System Font Regular"/>
              <a:buChar char="-"/>
              <a:defRPr sz="1800" b="0" i="0">
                <a:latin typeface="Source Sans Pro" panose="020B0503030403020204" pitchFamily="34" charset="0"/>
                <a:ea typeface="Source Sans Pro" panose="020B0503030403020204" pitchFamily="34" charset="0"/>
              </a:defRPr>
            </a:lvl3pPr>
          </a:lstStyle>
          <a:p>
            <a:r>
              <a:rPr lang="en-AU">
                <a:effectLst/>
                <a:latin typeface="Source Sans Pro" panose="020B0503030403020204" pitchFamily="34" charset="0"/>
              </a:rPr>
              <a:t>Nam re, </a:t>
            </a:r>
            <a:r>
              <a:rPr lang="en-AU" err="1">
                <a:effectLst/>
                <a:latin typeface="Source Sans Pro" panose="020B0503030403020204" pitchFamily="34" charset="0"/>
              </a:rPr>
              <a:t>si</a:t>
            </a:r>
            <a:r>
              <a:rPr lang="en-AU">
                <a:effectLst/>
                <a:latin typeface="Source Sans Pro" panose="020B0503030403020204" pitchFamily="34" charset="0"/>
              </a:rPr>
              <a:t> vit </a:t>
            </a:r>
            <a:r>
              <a:rPr lang="en-AU" err="1">
                <a:effectLst/>
                <a:latin typeface="Source Sans Pro" panose="020B0503030403020204" pitchFamily="34" charset="0"/>
              </a:rPr>
              <a:t>exped</a:t>
            </a:r>
            <a:r>
              <a:rPr lang="en-AU">
                <a:effectLst/>
                <a:latin typeface="Source Sans Pro" panose="020B0503030403020204" pitchFamily="34" charset="0"/>
              </a:rPr>
              <a:t> mi, </a:t>
            </a:r>
            <a:r>
              <a:rPr lang="en-AU" err="1">
                <a:effectLst/>
                <a:latin typeface="Source Sans Pro" panose="020B0503030403020204" pitchFamily="34" charset="0"/>
              </a:rPr>
              <a:t>asperat</a:t>
            </a:r>
            <a:r>
              <a:rPr lang="en-AU">
                <a:effectLst/>
                <a:latin typeface="Source Sans Pro" panose="020B0503030403020204" pitchFamily="34" charset="0"/>
              </a:rPr>
              <a:t> </a:t>
            </a:r>
            <a:r>
              <a:rPr lang="en-AU" err="1">
                <a:effectLst/>
                <a:latin typeface="Source Sans Pro" panose="020B0503030403020204" pitchFamily="34" charset="0"/>
              </a:rPr>
              <a:t>istiam</a:t>
            </a:r>
            <a:r>
              <a:rPr lang="en-AU">
                <a:effectLst/>
                <a:latin typeface="Source Sans Pro" panose="020B0503030403020204" pitchFamily="34" charset="0"/>
              </a:rPr>
              <a:t> deles </a:t>
            </a:r>
            <a:r>
              <a:rPr lang="en-AU" err="1">
                <a:effectLst/>
                <a:latin typeface="Source Sans Pro" panose="020B0503030403020204" pitchFamily="34" charset="0"/>
              </a:rPr>
              <a:t>utectotatur</a:t>
            </a:r>
            <a:r>
              <a:rPr lang="en-AU">
                <a:effectLst/>
                <a:latin typeface="Source Sans Pro" panose="020B0503030403020204" pitchFamily="34" charset="0"/>
              </a:rPr>
              <a:t> </a:t>
            </a:r>
            <a:r>
              <a:rPr lang="en-AU" err="1">
                <a:effectLst/>
                <a:latin typeface="Source Sans Pro" panose="020B0503030403020204" pitchFamily="34" charset="0"/>
              </a:rPr>
              <a:t>moluptae</a:t>
            </a:r>
            <a:r>
              <a:rPr lang="en-AU">
                <a:effectLst/>
                <a:latin typeface="Source Sans Pro" panose="020B0503030403020204" pitchFamily="34" charset="0"/>
              </a:rPr>
              <a:t> </a:t>
            </a:r>
            <a:r>
              <a:rPr lang="en-AU" err="1">
                <a:effectLst/>
                <a:latin typeface="Source Sans Pro" panose="020B0503030403020204" pitchFamily="34" charset="0"/>
              </a:rPr>
              <a:t>ium</a:t>
            </a:r>
            <a:r>
              <a:rPr lang="en-AU">
                <a:effectLst/>
                <a:latin typeface="Source Sans Pro" panose="020B0503030403020204" pitchFamily="34" charset="0"/>
              </a:rPr>
              <a:t> </a:t>
            </a:r>
            <a:r>
              <a:rPr lang="en-AU" err="1">
                <a:effectLst/>
                <a:latin typeface="Source Sans Pro" panose="020B0503030403020204" pitchFamily="34" charset="0"/>
              </a:rPr>
              <a:t>vercid</a:t>
            </a:r>
            <a:r>
              <a:rPr lang="en-AU">
                <a:effectLst/>
                <a:latin typeface="Source Sans Pro" panose="020B0503030403020204" pitchFamily="34" charset="0"/>
              </a:rPr>
              <a:t> </a:t>
            </a:r>
            <a:r>
              <a:rPr lang="en-AU" err="1">
                <a:effectLst/>
                <a:latin typeface="Source Sans Pro" panose="020B0503030403020204" pitchFamily="34" charset="0"/>
              </a:rPr>
              <a:t>undit</a:t>
            </a:r>
            <a:r>
              <a:rPr lang="en-AU">
                <a:effectLst/>
                <a:latin typeface="Source Sans Pro" panose="020B0503030403020204" pitchFamily="34" charset="0"/>
              </a:rPr>
              <a:t> </a:t>
            </a:r>
            <a:r>
              <a:rPr lang="en-AU" err="1">
                <a:effectLst/>
                <a:latin typeface="Source Sans Pro" panose="020B0503030403020204" pitchFamily="34" charset="0"/>
              </a:rPr>
              <a:t>voluptat</a:t>
            </a:r>
            <a:r>
              <a:rPr lang="en-AU">
                <a:effectLst/>
                <a:latin typeface="Source Sans Pro" panose="020B0503030403020204" pitchFamily="34" charset="0"/>
              </a:rPr>
              <a:t> </a:t>
            </a:r>
            <a:r>
              <a:rPr lang="en-AU" err="1">
                <a:effectLst/>
                <a:latin typeface="Source Sans Pro" panose="020B0503030403020204" pitchFamily="34" charset="0"/>
              </a:rPr>
              <a:t>hil</a:t>
            </a:r>
            <a:r>
              <a:rPr lang="en-AU">
                <a:effectLst/>
                <a:latin typeface="Source Sans Pro" panose="020B0503030403020204" pitchFamily="34" charset="0"/>
              </a:rPr>
              <a:t> in </a:t>
            </a:r>
            <a:r>
              <a:rPr lang="en-AU" err="1">
                <a:effectLst/>
                <a:latin typeface="Source Sans Pro" panose="020B0503030403020204" pitchFamily="34" charset="0"/>
              </a:rPr>
              <a:t>nimentior</a:t>
            </a:r>
            <a:r>
              <a:rPr lang="en-AU">
                <a:effectLst/>
                <a:latin typeface="Source Sans Pro" panose="020B0503030403020204" pitchFamily="34" charset="0"/>
              </a:rPr>
              <a:t> ad </a:t>
            </a:r>
            <a:r>
              <a:rPr lang="en-AU" err="1">
                <a:effectLst/>
                <a:latin typeface="Source Sans Pro" panose="020B0503030403020204" pitchFamily="34" charset="0"/>
              </a:rPr>
              <a:t>eost</a:t>
            </a:r>
            <a:r>
              <a:rPr lang="en-AU">
                <a:effectLst/>
                <a:latin typeface="Source Sans Pro" panose="020B0503030403020204" pitchFamily="34" charset="0"/>
              </a:rPr>
              <a:t> </a:t>
            </a:r>
            <a:r>
              <a:rPr lang="en-AU" err="1">
                <a:effectLst/>
                <a:latin typeface="Source Sans Pro" panose="020B0503030403020204" pitchFamily="34" charset="0"/>
              </a:rPr>
              <a:t>volore</a:t>
            </a:r>
            <a:r>
              <a:rPr lang="en-AU">
                <a:effectLst/>
                <a:latin typeface="Source Sans Pro" panose="020B0503030403020204" pitchFamily="34" charset="0"/>
              </a:rPr>
              <a:t> </a:t>
            </a:r>
            <a:r>
              <a:rPr lang="en-AU" err="1">
                <a:effectLst/>
                <a:latin typeface="Source Sans Pro" panose="020B0503030403020204" pitchFamily="34" charset="0"/>
              </a:rPr>
              <a:t>nienima</a:t>
            </a:r>
            <a:r>
              <a:rPr lang="en-AU">
                <a:effectLst/>
                <a:latin typeface="Source Sans Pro" panose="020B0503030403020204" pitchFamily="34" charset="0"/>
              </a:rPr>
              <a:t> que </a:t>
            </a:r>
            <a:r>
              <a:rPr lang="en-AU" err="1">
                <a:effectLst/>
                <a:latin typeface="Source Sans Pro" panose="020B0503030403020204" pitchFamily="34" charset="0"/>
              </a:rPr>
              <a:t>ommoloribus</a:t>
            </a:r>
            <a:r>
              <a:rPr lang="en-AU">
                <a:effectLst/>
                <a:latin typeface="Source Sans Pro" panose="020B0503030403020204" pitchFamily="34" charset="0"/>
              </a:rPr>
              <a:t>, </a:t>
            </a:r>
            <a:r>
              <a:rPr lang="en-AU" err="1">
                <a:effectLst/>
                <a:latin typeface="Source Sans Pro" panose="020B0503030403020204" pitchFamily="34" charset="0"/>
              </a:rPr>
              <a:t>siminctem</a:t>
            </a:r>
            <a:r>
              <a:rPr lang="en-AU">
                <a:effectLst/>
                <a:latin typeface="Source Sans Pro" panose="020B0503030403020204" pitchFamily="34" charset="0"/>
              </a:rPr>
              <a:t> is </a:t>
            </a:r>
            <a:r>
              <a:rPr lang="en-AU" err="1">
                <a:effectLst/>
                <a:latin typeface="Source Sans Pro" panose="020B0503030403020204" pitchFamily="34" charset="0"/>
              </a:rPr>
              <a:t>recusam</a:t>
            </a:r>
            <a:r>
              <a:rPr lang="en-AU">
                <a:effectLst/>
                <a:latin typeface="Source Sans Pro" panose="020B0503030403020204" pitchFamily="34" charset="0"/>
              </a:rPr>
              <a:t> </a:t>
            </a:r>
            <a:r>
              <a:rPr lang="en-AU" err="1">
                <a:effectLst/>
                <a:latin typeface="Source Sans Pro" panose="020B0503030403020204" pitchFamily="34" charset="0"/>
              </a:rPr>
              <a:t>esciis</a:t>
            </a:r>
            <a:r>
              <a:rPr lang="en-AU">
                <a:effectLst/>
                <a:latin typeface="Source Sans Pro" panose="020B0503030403020204" pitchFamily="34" charset="0"/>
              </a:rPr>
              <a:t> que </a:t>
            </a:r>
            <a:r>
              <a:rPr lang="en-AU" err="1">
                <a:effectLst/>
                <a:latin typeface="Source Sans Pro" panose="020B0503030403020204" pitchFamily="34" charset="0"/>
              </a:rPr>
              <a:t>hicient</a:t>
            </a:r>
            <a:r>
              <a:rPr lang="en-AU">
                <a:effectLst/>
                <a:latin typeface="Source Sans Pro" panose="020B0503030403020204" pitchFamily="34" charset="0"/>
              </a:rPr>
              <a:t> </a:t>
            </a:r>
            <a:r>
              <a:rPr lang="en-AU" err="1">
                <a:effectLst/>
                <a:latin typeface="Source Sans Pro" panose="020B0503030403020204" pitchFamily="34" charset="0"/>
              </a:rPr>
              <a:t>iatios</a:t>
            </a:r>
            <a:r>
              <a:rPr lang="en-AU">
                <a:effectLst/>
                <a:latin typeface="Source Sans Pro" panose="020B0503030403020204" pitchFamily="34" charset="0"/>
              </a:rPr>
              <a:t> in </a:t>
            </a:r>
            <a:r>
              <a:rPr lang="en-AU" err="1">
                <a:effectLst/>
                <a:latin typeface="Source Sans Pro" panose="020B0503030403020204" pitchFamily="34" charset="0"/>
              </a:rPr>
              <a:t>etur</a:t>
            </a:r>
            <a:r>
              <a:rPr lang="en-AU">
                <a:effectLst/>
                <a:latin typeface="Source Sans Pro" panose="020B0503030403020204" pitchFamily="34" charset="0"/>
              </a:rPr>
              <a:t>?</a:t>
            </a:r>
          </a:p>
          <a:p>
            <a:r>
              <a:rPr lang="en-AU" err="1">
                <a:effectLst/>
                <a:latin typeface="Source Sans Pro" panose="020B0503030403020204" pitchFamily="34" charset="0"/>
              </a:rPr>
              <a:t>Elest</a:t>
            </a:r>
            <a:r>
              <a:rPr lang="en-AU">
                <a:effectLst/>
                <a:latin typeface="Source Sans Pro" panose="020B0503030403020204" pitchFamily="34" charset="0"/>
              </a:rPr>
              <a:t>, </a:t>
            </a:r>
            <a:r>
              <a:rPr lang="en-AU" err="1">
                <a:effectLst/>
                <a:latin typeface="Source Sans Pro" panose="020B0503030403020204" pitchFamily="34" charset="0"/>
              </a:rPr>
              <a:t>voluptur</a:t>
            </a:r>
            <a:r>
              <a:rPr lang="en-AU">
                <a:effectLst/>
                <a:latin typeface="Source Sans Pro" panose="020B0503030403020204" pitchFamily="34" charset="0"/>
              </a:rPr>
              <a:t> </a:t>
            </a:r>
            <a:r>
              <a:rPr lang="en-AU" err="1">
                <a:effectLst/>
                <a:latin typeface="Source Sans Pro" panose="020B0503030403020204" pitchFamily="34" charset="0"/>
              </a:rPr>
              <a:t>autenih</a:t>
            </a:r>
            <a:r>
              <a:rPr lang="en-AU">
                <a:effectLst/>
                <a:latin typeface="Source Sans Pro" panose="020B0503030403020204" pitchFamily="34" charset="0"/>
              </a:rPr>
              <a:t> </a:t>
            </a:r>
            <a:r>
              <a:rPr lang="en-AU" err="1">
                <a:effectLst/>
                <a:latin typeface="Source Sans Pro" panose="020B0503030403020204" pitchFamily="34" charset="0"/>
              </a:rPr>
              <a:t>illatemporum</a:t>
            </a:r>
            <a:r>
              <a:rPr lang="en-AU">
                <a:effectLst/>
                <a:latin typeface="Source Sans Pro" panose="020B0503030403020204" pitchFamily="34" charset="0"/>
              </a:rPr>
              <a:t> </a:t>
            </a:r>
            <a:r>
              <a:rPr lang="en-AU" err="1">
                <a:effectLst/>
                <a:latin typeface="Source Sans Pro" panose="020B0503030403020204" pitchFamily="34" charset="0"/>
              </a:rPr>
              <a:t>exereribus</a:t>
            </a:r>
            <a:r>
              <a:rPr lang="en-AU">
                <a:effectLst/>
                <a:latin typeface="Source Sans Pro" panose="020B0503030403020204" pitchFamily="34" charset="0"/>
              </a:rPr>
              <a:t> </a:t>
            </a:r>
            <a:r>
              <a:rPr lang="en-AU" err="1">
                <a:effectLst/>
                <a:latin typeface="Source Sans Pro" panose="020B0503030403020204" pitchFamily="34" charset="0"/>
              </a:rPr>
              <a:t>voloreptati</a:t>
            </a:r>
            <a:r>
              <a:rPr lang="en-AU">
                <a:effectLst/>
                <a:latin typeface="Source Sans Pro" panose="020B0503030403020204" pitchFamily="34" charset="0"/>
              </a:rPr>
              <a:t> </a:t>
            </a:r>
            <a:r>
              <a:rPr lang="en-AU" err="1">
                <a:effectLst/>
                <a:latin typeface="Source Sans Pro" panose="020B0503030403020204" pitchFamily="34" charset="0"/>
              </a:rPr>
              <a:t>dignis</a:t>
            </a:r>
            <a:r>
              <a:rPr lang="en-AU">
                <a:effectLst/>
                <a:latin typeface="Source Sans Pro" panose="020B0503030403020204" pitchFamily="34" charset="0"/>
              </a:rPr>
              <a:t> </a:t>
            </a:r>
            <a:r>
              <a:rPr lang="en-AU" err="1">
                <a:effectLst/>
                <a:latin typeface="Source Sans Pro" panose="020B0503030403020204" pitchFamily="34" charset="0"/>
              </a:rPr>
              <a:t>dolut</a:t>
            </a:r>
            <a:r>
              <a:rPr lang="en-AU">
                <a:effectLst/>
                <a:latin typeface="Source Sans Pro" panose="020B0503030403020204" pitchFamily="34" charset="0"/>
              </a:rPr>
              <a:t> </a:t>
            </a:r>
            <a:r>
              <a:rPr lang="en-AU" err="1">
                <a:effectLst/>
                <a:latin typeface="Source Sans Pro" panose="020B0503030403020204" pitchFamily="34" charset="0"/>
              </a:rPr>
              <a:t>fuga</a:t>
            </a:r>
            <a:r>
              <a:rPr lang="en-AU">
                <a:effectLst/>
                <a:latin typeface="Source Sans Pro" panose="020B0503030403020204" pitchFamily="34" charset="0"/>
              </a:rPr>
              <a:t>. </a:t>
            </a:r>
            <a:r>
              <a:rPr lang="en-AU" err="1">
                <a:effectLst/>
                <a:latin typeface="Source Sans Pro" panose="020B0503030403020204" pitchFamily="34" charset="0"/>
              </a:rPr>
              <a:t>Nem</a:t>
            </a:r>
            <a:r>
              <a:rPr lang="en-AU">
                <a:effectLst/>
                <a:latin typeface="Source Sans Pro" panose="020B0503030403020204" pitchFamily="34" charset="0"/>
              </a:rPr>
              <a:t> et </a:t>
            </a:r>
            <a:r>
              <a:rPr lang="en-AU" err="1">
                <a:effectLst/>
                <a:latin typeface="Source Sans Pro" panose="020B0503030403020204" pitchFamily="34" charset="0"/>
              </a:rPr>
              <a:t>molupta</a:t>
            </a:r>
            <a:r>
              <a:rPr lang="en-AU">
                <a:effectLst/>
                <a:latin typeface="Source Sans Pro" panose="020B0503030403020204" pitchFamily="34" charset="0"/>
              </a:rPr>
              <a:t> </a:t>
            </a:r>
            <a:r>
              <a:rPr lang="en-AU" err="1">
                <a:effectLst/>
                <a:latin typeface="Source Sans Pro" panose="020B0503030403020204" pitchFamily="34" charset="0"/>
              </a:rPr>
              <a:t>ssinciur</a:t>
            </a:r>
            <a:r>
              <a:rPr lang="en-AU">
                <a:effectLst/>
                <a:latin typeface="Source Sans Pro" panose="020B0503030403020204" pitchFamily="34" charset="0"/>
              </a:rPr>
              <a:t> sed </a:t>
            </a:r>
            <a:r>
              <a:rPr lang="en-AU" err="1">
                <a:effectLst/>
                <a:latin typeface="Source Sans Pro" panose="020B0503030403020204" pitchFamily="34" charset="0"/>
              </a:rPr>
              <a:t>magnia</a:t>
            </a:r>
            <a:r>
              <a:rPr lang="en-AU">
                <a:effectLst/>
                <a:latin typeface="Source Sans Pro" panose="020B0503030403020204" pitchFamily="34" charset="0"/>
              </a:rPr>
              <a:t> </a:t>
            </a:r>
            <a:r>
              <a:rPr lang="en-AU" err="1">
                <a:effectLst/>
                <a:latin typeface="Source Sans Pro" panose="020B0503030403020204" pitchFamily="34" charset="0"/>
              </a:rPr>
              <a:t>quam</a:t>
            </a:r>
            <a:r>
              <a:rPr lang="en-AU">
                <a:effectLst/>
                <a:latin typeface="Source Sans Pro" panose="020B0503030403020204" pitchFamily="34" charset="0"/>
              </a:rPr>
              <a:t> lam </a:t>
            </a:r>
            <a:r>
              <a:rPr lang="en-AU" err="1">
                <a:effectLst/>
                <a:latin typeface="Source Sans Pro" panose="020B0503030403020204" pitchFamily="34" charset="0"/>
              </a:rPr>
              <a:t>rerit</a:t>
            </a:r>
            <a:r>
              <a:rPr lang="en-AU">
                <a:effectLst/>
                <a:latin typeface="Source Sans Pro" panose="020B0503030403020204" pitchFamily="34" charset="0"/>
              </a:rPr>
              <a:t> </a:t>
            </a:r>
            <a:r>
              <a:rPr lang="en-AU" err="1">
                <a:effectLst/>
                <a:latin typeface="Source Sans Pro" panose="020B0503030403020204" pitchFamily="34" charset="0"/>
              </a:rPr>
              <a:t>aliquate</a:t>
            </a:r>
            <a:r>
              <a:rPr lang="en-AU">
                <a:effectLst/>
                <a:latin typeface="Source Sans Pro" panose="020B0503030403020204" pitchFamily="34" charset="0"/>
              </a:rPr>
              <a:t> di </a:t>
            </a:r>
            <a:r>
              <a:rPr lang="en-AU" err="1">
                <a:effectLst/>
                <a:latin typeface="Source Sans Pro" panose="020B0503030403020204" pitchFamily="34" charset="0"/>
              </a:rPr>
              <a:t>aceaquuntio</a:t>
            </a:r>
            <a:r>
              <a:rPr lang="en-AU">
                <a:effectLst/>
                <a:latin typeface="Source Sans Pro" panose="020B0503030403020204" pitchFamily="34" charset="0"/>
              </a:rPr>
              <a:t> </a:t>
            </a:r>
            <a:r>
              <a:rPr lang="en-AU" err="1">
                <a:effectLst/>
                <a:latin typeface="Source Sans Pro" panose="020B0503030403020204" pitchFamily="34" charset="0"/>
              </a:rPr>
              <a:t>occabo</a:t>
            </a:r>
            <a:r>
              <a:rPr lang="en-AU">
                <a:effectLst/>
                <a:latin typeface="Source Sans Pro" panose="020B0503030403020204" pitchFamily="34" charset="0"/>
              </a:rPr>
              <a:t>. </a:t>
            </a:r>
            <a:r>
              <a:rPr lang="en-AU" err="1">
                <a:effectLst/>
                <a:latin typeface="Source Sans Pro" panose="020B0503030403020204" pitchFamily="34" charset="0"/>
              </a:rPr>
              <a:t>Quunt</a:t>
            </a:r>
            <a:r>
              <a:rPr lang="en-AU">
                <a:effectLst/>
                <a:latin typeface="Source Sans Pro" panose="020B0503030403020204" pitchFamily="34" charset="0"/>
              </a:rPr>
              <a:t>, </a:t>
            </a:r>
            <a:r>
              <a:rPr lang="en-AU" err="1">
                <a:effectLst/>
                <a:latin typeface="Source Sans Pro" panose="020B0503030403020204" pitchFamily="34" charset="0"/>
              </a:rPr>
              <a:t>quamusc</a:t>
            </a:r>
            <a:r>
              <a:rPr lang="en-AU">
                <a:effectLst/>
                <a:latin typeface="Source Sans Pro" panose="020B0503030403020204" pitchFamily="34" charset="0"/>
              </a:rPr>
              <a:t> </a:t>
            </a:r>
            <a:r>
              <a:rPr lang="en-AU" err="1">
                <a:effectLst/>
                <a:latin typeface="Source Sans Pro" panose="020B0503030403020204" pitchFamily="34" charset="0"/>
              </a:rPr>
              <a:t>iatium</a:t>
            </a:r>
            <a:r>
              <a:rPr lang="en-AU">
                <a:effectLst/>
                <a:latin typeface="Source Sans Pro" panose="020B0503030403020204" pitchFamily="34" charset="0"/>
              </a:rPr>
              <a:t> </a:t>
            </a:r>
            <a:r>
              <a:rPr lang="en-AU" err="1">
                <a:effectLst/>
                <a:latin typeface="Source Sans Pro" panose="020B0503030403020204" pitchFamily="34" charset="0"/>
              </a:rPr>
              <a:t>cus</a:t>
            </a:r>
            <a:r>
              <a:rPr lang="en-AU">
                <a:effectLst/>
                <a:latin typeface="Source Sans Pro" panose="020B0503030403020204" pitchFamily="34" charset="0"/>
              </a:rPr>
              <a:t> </a:t>
            </a:r>
            <a:r>
              <a:rPr lang="en-AU" err="1">
                <a:effectLst/>
                <a:latin typeface="Source Sans Pro" panose="020B0503030403020204" pitchFamily="34" charset="0"/>
              </a:rPr>
              <a:t>audant</a:t>
            </a:r>
            <a:r>
              <a:rPr lang="en-AU">
                <a:effectLst/>
                <a:latin typeface="Source Sans Pro" panose="020B0503030403020204" pitchFamily="34" charset="0"/>
              </a:rPr>
              <a:t>.</a:t>
            </a:r>
          </a:p>
        </p:txBody>
      </p:sp>
      <p:sp>
        <p:nvSpPr>
          <p:cNvPr id="10" name="Text Placeholder 11">
            <a:extLst>
              <a:ext uri="{FF2B5EF4-FFF2-40B4-BE49-F238E27FC236}">
                <a16:creationId xmlns:a16="http://schemas.microsoft.com/office/drawing/2014/main" id="{648E960B-8E35-5143-8FD8-A79D453A34A0}"/>
              </a:ext>
            </a:extLst>
          </p:cNvPr>
          <p:cNvSpPr>
            <a:spLocks noGrp="1"/>
          </p:cNvSpPr>
          <p:nvPr>
            <p:ph type="body" sz="quarter" idx="16" hasCustomPrompt="1"/>
          </p:nvPr>
        </p:nvSpPr>
        <p:spPr>
          <a:xfrm>
            <a:off x="671595" y="3692279"/>
            <a:ext cx="5250234" cy="1313794"/>
          </a:xfrm>
        </p:spPr>
        <p:txBody>
          <a:bodyPr/>
          <a:lstStyle>
            <a:lvl1pPr marL="285750" indent="-285750">
              <a:lnSpc>
                <a:spcPct val="110000"/>
              </a:lnSpc>
              <a:spcAft>
                <a:spcPts val="600"/>
              </a:spcAft>
              <a:buFont typeface="Source Sans Pro" panose="020B0503030403020204" pitchFamily="34" charset="0"/>
              <a:buChar char="–"/>
              <a:defRPr lang="en-AU" sz="1800" b="0" i="0" smtClean="0">
                <a:solidFill>
                  <a:srgbClr val="001E45"/>
                </a:solidFill>
                <a:effectLst/>
                <a:latin typeface="Source Sans Pro" panose="020B0503030403020204" pitchFamily="34" charset="0"/>
                <a:ea typeface="Source Sans Pro" panose="020B0503030403020204" pitchFamily="34" charset="0"/>
              </a:defRPr>
            </a:lvl1pPr>
            <a:lvl2pPr marL="360000" indent="-216000">
              <a:spcAft>
                <a:spcPts val="250"/>
              </a:spcAft>
              <a:defRPr sz="1800" b="0" i="0">
                <a:latin typeface="Source Sans Pro" panose="020B0503030403020204" pitchFamily="34" charset="0"/>
                <a:ea typeface="Source Sans Pro" panose="020B0503030403020204" pitchFamily="34" charset="0"/>
              </a:defRPr>
            </a:lvl2pPr>
            <a:lvl3pPr marL="612000" indent="-216000">
              <a:spcAft>
                <a:spcPts val="250"/>
              </a:spcAft>
              <a:buFont typeface="System Font Regular"/>
              <a:buChar char="-"/>
              <a:defRPr sz="1800" b="0" i="0">
                <a:latin typeface="Source Sans Pro" panose="020B0503030403020204" pitchFamily="34" charset="0"/>
                <a:ea typeface="Source Sans Pro" panose="020B0503030403020204" pitchFamily="34" charset="0"/>
              </a:defRPr>
            </a:lvl3pPr>
          </a:lstStyle>
          <a:p>
            <a:r>
              <a:rPr lang="en-AU">
                <a:effectLst/>
                <a:latin typeface="Source Sans Pro" panose="020B0503030403020204" pitchFamily="34" charset="0"/>
              </a:rPr>
              <a:t>Que </a:t>
            </a:r>
            <a:r>
              <a:rPr lang="en-AU" err="1">
                <a:effectLst/>
                <a:latin typeface="Source Sans Pro" panose="020B0503030403020204" pitchFamily="34" charset="0"/>
              </a:rPr>
              <a:t>volectur</a:t>
            </a:r>
            <a:r>
              <a:rPr lang="en-AU">
                <a:effectLst/>
                <a:latin typeface="Source Sans Pro" panose="020B0503030403020204" pitchFamily="34" charset="0"/>
              </a:rPr>
              <a:t> </a:t>
            </a:r>
            <a:r>
              <a:rPr lang="en-AU" err="1">
                <a:effectLst/>
                <a:latin typeface="Source Sans Pro" panose="020B0503030403020204" pitchFamily="34" charset="0"/>
              </a:rPr>
              <a:t>alitatus</a:t>
            </a:r>
            <a:r>
              <a:rPr lang="en-AU">
                <a:effectLst/>
                <a:latin typeface="Source Sans Pro" panose="020B0503030403020204" pitchFamily="34" charset="0"/>
              </a:rPr>
              <a:t> </a:t>
            </a:r>
            <a:r>
              <a:rPr lang="en-AU" err="1">
                <a:effectLst/>
                <a:latin typeface="Source Sans Pro" panose="020B0503030403020204" pitchFamily="34" charset="0"/>
              </a:rPr>
              <a:t>alignitaquam</a:t>
            </a:r>
            <a:r>
              <a:rPr lang="en-AU">
                <a:effectLst/>
                <a:latin typeface="Source Sans Pro" panose="020B0503030403020204" pitchFamily="34" charset="0"/>
              </a:rPr>
              <a:t> </a:t>
            </a:r>
            <a:r>
              <a:rPr lang="en-AU" err="1">
                <a:effectLst/>
                <a:latin typeface="Source Sans Pro" panose="020B0503030403020204" pitchFamily="34" charset="0"/>
              </a:rPr>
              <a:t>imagnis</a:t>
            </a:r>
            <a:r>
              <a:rPr lang="en-AU">
                <a:effectLst/>
                <a:latin typeface="Source Sans Pro" panose="020B0503030403020204" pitchFamily="34" charset="0"/>
              </a:rPr>
              <a:t> </a:t>
            </a:r>
            <a:r>
              <a:rPr lang="en-AU" err="1">
                <a:effectLst/>
                <a:latin typeface="Source Sans Pro" panose="020B0503030403020204" pitchFamily="34" charset="0"/>
              </a:rPr>
              <a:t>imporit</a:t>
            </a:r>
            <a:r>
              <a:rPr lang="en-AU">
                <a:effectLst/>
                <a:latin typeface="Source Sans Pro" panose="020B0503030403020204" pitchFamily="34" charset="0"/>
              </a:rPr>
              <a:t> </a:t>
            </a:r>
            <a:r>
              <a:rPr lang="en-AU" err="1">
                <a:effectLst/>
                <a:latin typeface="Source Sans Pro" panose="020B0503030403020204" pitchFamily="34" charset="0"/>
              </a:rPr>
              <a:t>molum</a:t>
            </a:r>
            <a:r>
              <a:rPr lang="en-AU">
                <a:effectLst/>
                <a:latin typeface="Source Sans Pro" panose="020B0503030403020204" pitchFamily="34" charset="0"/>
              </a:rPr>
              <a:t> qui </a:t>
            </a:r>
            <a:r>
              <a:rPr lang="en-AU" err="1">
                <a:effectLst/>
                <a:latin typeface="Source Sans Pro" panose="020B0503030403020204" pitchFamily="34" charset="0"/>
              </a:rPr>
              <a:t>cor</a:t>
            </a:r>
            <a:r>
              <a:rPr lang="en-AU">
                <a:effectLst/>
                <a:latin typeface="Source Sans Pro" panose="020B0503030403020204" pitchFamily="34" charset="0"/>
              </a:rPr>
              <a:t> </a:t>
            </a:r>
            <a:r>
              <a:rPr lang="en-AU" err="1">
                <a:effectLst/>
                <a:latin typeface="Source Sans Pro" panose="020B0503030403020204" pitchFamily="34" charset="0"/>
              </a:rPr>
              <a:t>alibus</a:t>
            </a:r>
            <a:r>
              <a:rPr lang="en-AU">
                <a:effectLst/>
                <a:latin typeface="Source Sans Pro" panose="020B0503030403020204" pitchFamily="34" charset="0"/>
              </a:rPr>
              <a:t> </a:t>
            </a:r>
            <a:r>
              <a:rPr lang="en-AU" err="1">
                <a:effectLst/>
                <a:latin typeface="Source Sans Pro" panose="020B0503030403020204" pitchFamily="34" charset="0"/>
              </a:rPr>
              <a:t>magni</a:t>
            </a:r>
            <a:r>
              <a:rPr lang="en-AU">
                <a:effectLst/>
                <a:latin typeface="Source Sans Pro" panose="020B0503030403020204" pitchFamily="34" charset="0"/>
              </a:rPr>
              <a:t> </a:t>
            </a:r>
            <a:r>
              <a:rPr lang="en-AU" err="1">
                <a:effectLst/>
                <a:latin typeface="Source Sans Pro" panose="020B0503030403020204" pitchFamily="34" charset="0"/>
              </a:rPr>
              <a:t>aborporerum</a:t>
            </a:r>
            <a:r>
              <a:rPr lang="en-AU">
                <a:effectLst/>
                <a:latin typeface="Source Sans Pro" panose="020B0503030403020204" pitchFamily="34" charset="0"/>
              </a:rPr>
              <a:t> id maxim </a:t>
            </a:r>
            <a:r>
              <a:rPr lang="en-AU" err="1">
                <a:effectLst/>
                <a:latin typeface="Source Sans Pro" panose="020B0503030403020204" pitchFamily="34" charset="0"/>
              </a:rPr>
              <a:t>nonsequ</a:t>
            </a:r>
            <a:r>
              <a:rPr lang="en-AU">
                <a:effectLst/>
                <a:latin typeface="Source Sans Pro" panose="020B0503030403020204" pitchFamily="34" charset="0"/>
              </a:rPr>
              <a:t> </a:t>
            </a:r>
            <a:r>
              <a:rPr lang="en-AU" err="1">
                <a:effectLst/>
                <a:latin typeface="Source Sans Pro" panose="020B0503030403020204" pitchFamily="34" charset="0"/>
              </a:rPr>
              <a:t>ossenestius</a:t>
            </a:r>
            <a:r>
              <a:rPr lang="en-AU">
                <a:effectLst/>
                <a:latin typeface="Source Sans Pro" panose="020B0503030403020204" pitchFamily="34" charset="0"/>
              </a:rPr>
              <a:t> </a:t>
            </a:r>
            <a:r>
              <a:rPr lang="en-AU" err="1">
                <a:effectLst/>
                <a:latin typeface="Source Sans Pro" panose="020B0503030403020204" pitchFamily="34" charset="0"/>
              </a:rPr>
              <a:t>excere</a:t>
            </a:r>
            <a:r>
              <a:rPr lang="en-AU">
                <a:effectLst/>
                <a:latin typeface="Source Sans Pro" panose="020B0503030403020204" pitchFamily="34" charset="0"/>
              </a:rPr>
              <a:t> </a:t>
            </a:r>
            <a:r>
              <a:rPr lang="en-AU" err="1">
                <a:effectLst/>
                <a:latin typeface="Source Sans Pro" panose="020B0503030403020204" pitchFamily="34" charset="0"/>
              </a:rPr>
              <a:t>necume</a:t>
            </a:r>
            <a:r>
              <a:rPr lang="en-AU">
                <a:effectLst/>
                <a:latin typeface="Source Sans Pro" panose="020B0503030403020204" pitchFamily="34" charset="0"/>
              </a:rPr>
              <a:t> </a:t>
            </a:r>
            <a:r>
              <a:rPr lang="en-AU" err="1">
                <a:effectLst/>
                <a:latin typeface="Source Sans Pro" panose="020B0503030403020204" pitchFamily="34" charset="0"/>
              </a:rPr>
              <a:t>eaqui</a:t>
            </a:r>
            <a:r>
              <a:rPr lang="en-AU">
                <a:effectLst/>
                <a:latin typeface="Source Sans Pro" panose="020B0503030403020204" pitchFamily="34" charset="0"/>
              </a:rPr>
              <a:t> </a:t>
            </a:r>
            <a:r>
              <a:rPr lang="en-AU" err="1">
                <a:effectLst/>
                <a:latin typeface="Source Sans Pro" panose="020B0503030403020204" pitchFamily="34" charset="0"/>
              </a:rPr>
              <a:t>tem</a:t>
            </a:r>
            <a:r>
              <a:rPr lang="en-AU">
                <a:effectLst/>
                <a:latin typeface="Source Sans Pro" panose="020B0503030403020204" pitchFamily="34" charset="0"/>
              </a:rPr>
              <a:t> repel </a:t>
            </a:r>
            <a:r>
              <a:rPr lang="en-AU" err="1">
                <a:effectLst/>
                <a:latin typeface="Source Sans Pro" panose="020B0503030403020204" pitchFamily="34" charset="0"/>
              </a:rPr>
              <a:t>ipsame</a:t>
            </a:r>
            <a:r>
              <a:rPr lang="en-AU">
                <a:effectLst/>
                <a:latin typeface="Source Sans Pro" panose="020B0503030403020204" pitchFamily="34" charset="0"/>
              </a:rPr>
              <a:t> </a:t>
            </a:r>
            <a:r>
              <a:rPr lang="en-AU" err="1">
                <a:effectLst/>
                <a:latin typeface="Source Sans Pro" panose="020B0503030403020204" pitchFamily="34" charset="0"/>
              </a:rPr>
              <a:t>cus</a:t>
            </a:r>
            <a:r>
              <a:rPr lang="en-AU">
                <a:effectLst/>
                <a:latin typeface="Source Sans Pro" panose="020B0503030403020204" pitchFamily="34" charset="0"/>
              </a:rPr>
              <a:t>.</a:t>
            </a:r>
          </a:p>
        </p:txBody>
      </p:sp>
      <p:sp>
        <p:nvSpPr>
          <p:cNvPr id="11" name="Text Placeholder 11">
            <a:extLst>
              <a:ext uri="{FF2B5EF4-FFF2-40B4-BE49-F238E27FC236}">
                <a16:creationId xmlns:a16="http://schemas.microsoft.com/office/drawing/2014/main" id="{A80FEDD8-453F-6F4B-8371-C63B700E29C5}"/>
              </a:ext>
            </a:extLst>
          </p:cNvPr>
          <p:cNvSpPr>
            <a:spLocks noGrp="1"/>
          </p:cNvSpPr>
          <p:nvPr>
            <p:ph type="body" sz="quarter" idx="17" hasCustomPrompt="1"/>
          </p:nvPr>
        </p:nvSpPr>
        <p:spPr>
          <a:xfrm>
            <a:off x="658813" y="3273880"/>
            <a:ext cx="5250234" cy="381066"/>
          </a:xfrm>
        </p:spPr>
        <p:txBody>
          <a:bodyPr>
            <a:noAutofit/>
          </a:bodyPr>
          <a:lstStyle>
            <a:lvl1pPr marL="0" indent="0">
              <a:lnSpc>
                <a:spcPct val="110000"/>
              </a:lnSpc>
              <a:spcAft>
                <a:spcPts val="600"/>
              </a:spcAft>
              <a:buNone/>
              <a:defRPr lang="en-AU" sz="2000" b="0" i="0" smtClean="0">
                <a:solidFill>
                  <a:srgbClr val="157CBE"/>
                </a:solidFill>
                <a:effectLst/>
                <a:latin typeface="Source Sans Pro" panose="020B0503030403020204" pitchFamily="34" charset="0"/>
                <a:ea typeface="Source Sans Pro" panose="020B0503030403020204" pitchFamily="34" charset="0"/>
              </a:defRPr>
            </a:lvl1pPr>
            <a:lvl2pPr marL="360000" indent="-216000">
              <a:spcAft>
                <a:spcPts val="250"/>
              </a:spcAft>
              <a:defRPr sz="1800" b="0" i="0">
                <a:latin typeface="Source Sans Pro" panose="020B0503030403020204" pitchFamily="34" charset="0"/>
                <a:ea typeface="Source Sans Pro" panose="020B0503030403020204" pitchFamily="34" charset="0"/>
              </a:defRPr>
            </a:lvl2pPr>
            <a:lvl3pPr marL="612000" indent="-216000">
              <a:spcAft>
                <a:spcPts val="250"/>
              </a:spcAft>
              <a:buFont typeface="System Font Regular"/>
              <a:buChar char="-"/>
              <a:defRPr sz="1800" b="0" i="0">
                <a:latin typeface="Source Sans Pro" panose="020B0503030403020204" pitchFamily="34" charset="0"/>
                <a:ea typeface="Source Sans Pro" panose="020B0503030403020204" pitchFamily="34" charset="0"/>
              </a:defRPr>
            </a:lvl3pPr>
          </a:lstStyle>
          <a:p>
            <a:pPr lvl="0"/>
            <a:r>
              <a:rPr lang="en-GB"/>
              <a:t>Heading 3</a:t>
            </a:r>
            <a:endParaRPr lang="en-US"/>
          </a:p>
        </p:txBody>
      </p:sp>
      <p:sp>
        <p:nvSpPr>
          <p:cNvPr id="13" name="Title 1">
            <a:extLst>
              <a:ext uri="{FF2B5EF4-FFF2-40B4-BE49-F238E27FC236}">
                <a16:creationId xmlns:a16="http://schemas.microsoft.com/office/drawing/2014/main" id="{6A22C1A2-B715-5645-B83C-0984BCB2E148}"/>
              </a:ext>
            </a:extLst>
          </p:cNvPr>
          <p:cNvSpPr>
            <a:spLocks noGrp="1"/>
          </p:cNvSpPr>
          <p:nvPr>
            <p:ph type="title" hasCustomPrompt="1"/>
          </p:nvPr>
        </p:nvSpPr>
        <p:spPr>
          <a:xfrm>
            <a:off x="678149" y="584200"/>
            <a:ext cx="10875222" cy="614149"/>
          </a:xfrm>
        </p:spPr>
        <p:txBody>
          <a:bodyPr>
            <a:normAutofit/>
          </a:bodyPr>
          <a:lstStyle>
            <a:lvl1pPr>
              <a:defRPr lang="en-AU" sz="3400" smtClean="0">
                <a:solidFill>
                  <a:srgbClr val="157CBE"/>
                </a:solidFill>
                <a:effectLst/>
              </a:defRPr>
            </a:lvl1pPr>
          </a:lstStyle>
          <a:p>
            <a:r>
              <a:rPr lang="en-AU">
                <a:solidFill>
                  <a:srgbClr val="147BBE"/>
                </a:solidFill>
                <a:effectLst/>
                <a:latin typeface="Source Sans Pro" panose="020B0503030403020204" pitchFamily="34" charset="0"/>
              </a:rPr>
              <a:t>Heading level 1</a:t>
            </a:r>
          </a:p>
        </p:txBody>
      </p:sp>
      <p:sp>
        <p:nvSpPr>
          <p:cNvPr id="14" name="Slide Number Placeholder 5">
            <a:extLst>
              <a:ext uri="{FF2B5EF4-FFF2-40B4-BE49-F238E27FC236}">
                <a16:creationId xmlns:a16="http://schemas.microsoft.com/office/drawing/2014/main" id="{06F8F849-2DB1-4545-B7B1-CB62CC850D50}"/>
              </a:ext>
            </a:extLst>
          </p:cNvPr>
          <p:cNvSpPr>
            <a:spLocks noGrp="1"/>
          </p:cNvSpPr>
          <p:nvPr>
            <p:ph type="sldNum" sz="quarter" idx="4"/>
          </p:nvPr>
        </p:nvSpPr>
        <p:spPr>
          <a:xfrm>
            <a:off x="222140" y="6408031"/>
            <a:ext cx="669878" cy="236609"/>
          </a:xfrm>
          <a:prstGeom prst="rect">
            <a:avLst/>
          </a:prstGeom>
        </p:spPr>
        <p:txBody>
          <a:bodyPr/>
          <a:lstStyle>
            <a:lvl1pPr algn="r">
              <a:defRPr sz="1200" b="0" i="0">
                <a:solidFill>
                  <a:schemeClr val="bg1"/>
                </a:solidFill>
                <a:latin typeface="Source Sans Pro" panose="020B0503030403020204" pitchFamily="34" charset="0"/>
                <a:ea typeface="Source Sans Pro" panose="020B0503030403020204" pitchFamily="34" charset="0"/>
              </a:defRPr>
            </a:lvl1pPr>
          </a:lstStyle>
          <a:p>
            <a:fld id="{2997357A-BD9F-0649-9129-CA134DB41490}" type="slidenum">
              <a:rPr lang="en-US" smtClean="0"/>
              <a:pPr/>
              <a:t>‹#›</a:t>
            </a:fld>
            <a:endParaRPr lang="en-US"/>
          </a:p>
        </p:txBody>
      </p:sp>
      <p:sp>
        <p:nvSpPr>
          <p:cNvPr id="15" name="Footer Placeholder 4">
            <a:extLst>
              <a:ext uri="{FF2B5EF4-FFF2-40B4-BE49-F238E27FC236}">
                <a16:creationId xmlns:a16="http://schemas.microsoft.com/office/drawing/2014/main" id="{2CA172AF-20A5-B14C-8577-DBDBB503B899}"/>
              </a:ext>
            </a:extLst>
          </p:cNvPr>
          <p:cNvSpPr>
            <a:spLocks noGrp="1"/>
          </p:cNvSpPr>
          <p:nvPr>
            <p:ph type="ftr" sz="quarter" idx="3"/>
          </p:nvPr>
        </p:nvSpPr>
        <p:spPr>
          <a:xfrm>
            <a:off x="6584232" y="6412993"/>
            <a:ext cx="5041711" cy="256032"/>
          </a:xfrm>
          <a:prstGeom prst="rect">
            <a:avLst/>
          </a:prstGeom>
        </p:spPr>
        <p:txBody>
          <a:bodyPr/>
          <a:lstStyle>
            <a:lvl1pPr algn="r">
              <a:defRPr sz="1200" b="0" i="0">
                <a:solidFill>
                  <a:schemeClr val="bg1"/>
                </a:solidFill>
                <a:latin typeface="Source Sans Pro" panose="020B0503030403020204" pitchFamily="34" charset="0"/>
                <a:ea typeface="Source Sans Pro" panose="020B0503030403020204" pitchFamily="34" charset="0"/>
              </a:defRPr>
            </a:lvl1pPr>
          </a:lstStyle>
          <a:p>
            <a:endParaRPr lang="en-US"/>
          </a:p>
        </p:txBody>
      </p:sp>
    </p:spTree>
    <p:extLst>
      <p:ext uri="{BB962C8B-B14F-4D97-AF65-F5344CB8AC3E}">
        <p14:creationId xmlns:p14="http://schemas.microsoft.com/office/powerpoint/2010/main" val="2840709645"/>
      </p:ext>
    </p:extLst>
  </p:cSld>
  <p:clrMapOvr>
    <a:masterClrMapping/>
  </p:clrMapOvr>
  <p:extLst>
    <p:ext uri="{DCECCB84-F9BA-43D5-87BE-67443E8EF086}">
      <p15:sldGuideLst xmlns:p15="http://schemas.microsoft.com/office/powerpoint/2012/main">
        <p15:guide id="1" pos="415">
          <p15:clr>
            <a:srgbClr val="FBAE40"/>
          </p15:clr>
        </p15:guide>
        <p15:guide id="2" orient="horz" pos="368">
          <p15:clr>
            <a:srgbClr val="FBAE40"/>
          </p15:clr>
        </p15:guide>
        <p15:guide id="3" pos="7469">
          <p15:clr>
            <a:srgbClr val="FBAE40"/>
          </p15:clr>
        </p15:guide>
        <p15:guide id="4" orient="horz" pos="392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92B2393-7041-1943-8528-6EB508B65EF6}"/>
              </a:ext>
            </a:extLst>
          </p:cNvPr>
          <p:cNvSpPr>
            <a:spLocks noGrp="1"/>
          </p:cNvSpPr>
          <p:nvPr>
            <p:ph type="sldNum" sz="quarter" idx="4"/>
          </p:nvPr>
        </p:nvSpPr>
        <p:spPr>
          <a:xfrm>
            <a:off x="222140" y="6408031"/>
            <a:ext cx="669878" cy="236609"/>
          </a:xfrm>
          <a:prstGeom prst="rect">
            <a:avLst/>
          </a:prstGeom>
        </p:spPr>
        <p:txBody>
          <a:bodyPr/>
          <a:lstStyle>
            <a:lvl1pPr algn="r">
              <a:defRPr sz="1200" b="0" i="0">
                <a:solidFill>
                  <a:schemeClr val="bg1"/>
                </a:solidFill>
                <a:latin typeface="Source Sans Pro" panose="020B0503030403020204" pitchFamily="34" charset="0"/>
                <a:ea typeface="Source Sans Pro" panose="020B0503030403020204" pitchFamily="34" charset="0"/>
              </a:defRPr>
            </a:lvl1pPr>
          </a:lstStyle>
          <a:p>
            <a:fld id="{2997357A-BD9F-0649-9129-CA134DB41490}" type="slidenum">
              <a:rPr lang="en-US" smtClean="0"/>
              <a:pPr/>
              <a:t>‹#›</a:t>
            </a:fld>
            <a:endParaRPr lang="en-US"/>
          </a:p>
        </p:txBody>
      </p:sp>
      <p:sp>
        <p:nvSpPr>
          <p:cNvPr id="6" name="Footer Placeholder 4">
            <a:extLst>
              <a:ext uri="{FF2B5EF4-FFF2-40B4-BE49-F238E27FC236}">
                <a16:creationId xmlns:a16="http://schemas.microsoft.com/office/drawing/2014/main" id="{293C29D4-376A-574A-88C3-7B3C5F1C25A1}"/>
              </a:ext>
            </a:extLst>
          </p:cNvPr>
          <p:cNvSpPr>
            <a:spLocks noGrp="1"/>
          </p:cNvSpPr>
          <p:nvPr>
            <p:ph type="ftr" sz="quarter" idx="3"/>
          </p:nvPr>
        </p:nvSpPr>
        <p:spPr>
          <a:xfrm>
            <a:off x="6584232" y="6412993"/>
            <a:ext cx="5041711" cy="256032"/>
          </a:xfrm>
          <a:prstGeom prst="rect">
            <a:avLst/>
          </a:prstGeom>
        </p:spPr>
        <p:txBody>
          <a:bodyPr/>
          <a:lstStyle>
            <a:lvl1pPr algn="r">
              <a:defRPr sz="1200" b="0" i="0">
                <a:solidFill>
                  <a:schemeClr val="bg1"/>
                </a:solidFill>
                <a:latin typeface="Source Sans Pro" panose="020B0503030403020204" pitchFamily="34" charset="0"/>
                <a:ea typeface="Source Sans Pro" panose="020B0503030403020204" pitchFamily="34" charset="0"/>
              </a:defRPr>
            </a:lvl1pPr>
          </a:lstStyle>
          <a:p>
            <a:endParaRPr lang="en-US"/>
          </a:p>
        </p:txBody>
      </p:sp>
      <p:sp>
        <p:nvSpPr>
          <p:cNvPr id="4" name="Title 1">
            <a:extLst>
              <a:ext uri="{FF2B5EF4-FFF2-40B4-BE49-F238E27FC236}">
                <a16:creationId xmlns:a16="http://schemas.microsoft.com/office/drawing/2014/main" id="{6A22C1A2-B715-5645-B83C-0984BCB2E148}"/>
              </a:ext>
            </a:extLst>
          </p:cNvPr>
          <p:cNvSpPr>
            <a:spLocks noGrp="1"/>
          </p:cNvSpPr>
          <p:nvPr>
            <p:ph type="title" hasCustomPrompt="1"/>
          </p:nvPr>
        </p:nvSpPr>
        <p:spPr>
          <a:xfrm>
            <a:off x="678149" y="584200"/>
            <a:ext cx="10875222" cy="614149"/>
          </a:xfrm>
        </p:spPr>
        <p:txBody>
          <a:bodyPr>
            <a:normAutofit/>
          </a:bodyPr>
          <a:lstStyle>
            <a:lvl1pPr>
              <a:defRPr lang="en-AU" sz="3400" smtClean="0">
                <a:solidFill>
                  <a:srgbClr val="157CBE"/>
                </a:solidFill>
                <a:effectLst/>
              </a:defRPr>
            </a:lvl1pPr>
          </a:lstStyle>
          <a:p>
            <a:r>
              <a:rPr lang="en-AU">
                <a:solidFill>
                  <a:srgbClr val="147BBE"/>
                </a:solidFill>
                <a:effectLst/>
                <a:latin typeface="Source Sans Pro" panose="020B0503030403020204" pitchFamily="34" charset="0"/>
              </a:rPr>
              <a:t>Heading level 1</a:t>
            </a:r>
          </a:p>
        </p:txBody>
      </p:sp>
    </p:spTree>
    <p:extLst>
      <p:ext uri="{BB962C8B-B14F-4D97-AF65-F5344CB8AC3E}">
        <p14:creationId xmlns:p14="http://schemas.microsoft.com/office/powerpoint/2010/main" val="1438866471"/>
      </p:ext>
    </p:extLst>
  </p:cSld>
  <p:clrMapOvr>
    <a:masterClrMapping/>
  </p:clrMapOvr>
  <p:extLst>
    <p:ext uri="{DCECCB84-F9BA-43D5-87BE-67443E8EF086}">
      <p15:sldGuideLst xmlns:p15="http://schemas.microsoft.com/office/powerpoint/2012/main">
        <p15:guide id="1" orient="horz" pos="368">
          <p15:clr>
            <a:srgbClr val="FBAE40"/>
          </p15:clr>
        </p15:guide>
        <p15:guide id="2" orient="horz" pos="3929">
          <p15:clr>
            <a:srgbClr val="FBAE40"/>
          </p15:clr>
        </p15:guide>
        <p15:guide id="3" orient="horz" pos="2160">
          <p15:clr>
            <a:srgbClr val="FBAE40"/>
          </p15:clr>
        </p15:guide>
        <p15:guide id="4" pos="746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57E082C-B678-EC41-986E-288811611E2D}"/>
              </a:ext>
            </a:extLst>
          </p:cNvPr>
          <p:cNvSpPr>
            <a:spLocks noGrp="1"/>
          </p:cNvSpPr>
          <p:nvPr>
            <p:ph type="pic" sz="quarter" idx="15"/>
          </p:nvPr>
        </p:nvSpPr>
        <p:spPr>
          <a:xfrm>
            <a:off x="5231757" y="0"/>
            <a:ext cx="6960243" cy="6858000"/>
          </a:xfrm>
        </p:spPr>
        <p:txBody>
          <a:bodyPr/>
          <a:lstStyle/>
          <a:p>
            <a:endParaRPr lang="en-US"/>
          </a:p>
        </p:txBody>
      </p:sp>
      <p:sp>
        <p:nvSpPr>
          <p:cNvPr id="2" name="Title 1">
            <a:extLst>
              <a:ext uri="{FF2B5EF4-FFF2-40B4-BE49-F238E27FC236}">
                <a16:creationId xmlns:a16="http://schemas.microsoft.com/office/drawing/2014/main" id="{9F8F2511-CE38-7C45-A2AE-91923C6B8301}"/>
              </a:ext>
            </a:extLst>
          </p:cNvPr>
          <p:cNvSpPr>
            <a:spLocks noGrp="1"/>
          </p:cNvSpPr>
          <p:nvPr>
            <p:ph type="title" hasCustomPrompt="1"/>
          </p:nvPr>
        </p:nvSpPr>
        <p:spPr>
          <a:xfrm>
            <a:off x="664500" y="584200"/>
            <a:ext cx="5009908" cy="614149"/>
          </a:xfrm>
        </p:spPr>
        <p:txBody>
          <a:bodyPr>
            <a:normAutofit/>
          </a:bodyPr>
          <a:lstStyle>
            <a:lvl1pPr>
              <a:defRPr lang="en-AU" sz="3400" smtClean="0">
                <a:solidFill>
                  <a:srgbClr val="157CBE"/>
                </a:solidFill>
                <a:effectLst/>
              </a:defRPr>
            </a:lvl1pPr>
          </a:lstStyle>
          <a:p>
            <a:r>
              <a:rPr lang="en-AU">
                <a:solidFill>
                  <a:srgbClr val="147BBE"/>
                </a:solidFill>
                <a:effectLst/>
                <a:latin typeface="Source Sans Pro" panose="020B0503030403020204" pitchFamily="34" charset="0"/>
              </a:rPr>
              <a:t>Heading 2</a:t>
            </a:r>
          </a:p>
        </p:txBody>
      </p:sp>
      <p:sp>
        <p:nvSpPr>
          <p:cNvPr id="12" name="Text Placeholder 11">
            <a:extLst>
              <a:ext uri="{FF2B5EF4-FFF2-40B4-BE49-F238E27FC236}">
                <a16:creationId xmlns:a16="http://schemas.microsoft.com/office/drawing/2014/main" id="{EEEDD373-FB55-7841-9FB8-2A2711A9DF27}"/>
              </a:ext>
            </a:extLst>
          </p:cNvPr>
          <p:cNvSpPr>
            <a:spLocks noGrp="1"/>
          </p:cNvSpPr>
          <p:nvPr>
            <p:ph type="body" sz="quarter" idx="14" hasCustomPrompt="1"/>
          </p:nvPr>
        </p:nvSpPr>
        <p:spPr>
          <a:xfrm>
            <a:off x="658812" y="1371676"/>
            <a:ext cx="5016273" cy="3980748"/>
          </a:xfrm>
        </p:spPr>
        <p:txBody>
          <a:bodyPr/>
          <a:lstStyle>
            <a:lvl1pPr marL="0" indent="0">
              <a:lnSpc>
                <a:spcPct val="110000"/>
              </a:lnSpc>
              <a:spcAft>
                <a:spcPts val="600"/>
              </a:spcAft>
              <a:buNone/>
              <a:defRPr lang="en-AU" sz="1800" b="0" i="0" smtClean="0">
                <a:solidFill>
                  <a:srgbClr val="001E45"/>
                </a:solidFill>
                <a:effectLst/>
                <a:latin typeface="Source Sans Pro" panose="020B0503030403020204" pitchFamily="34" charset="0"/>
                <a:ea typeface="Source Sans Pro" panose="020B0503030403020204" pitchFamily="34" charset="0"/>
              </a:defRPr>
            </a:lvl1pPr>
            <a:lvl2pPr marL="360000" indent="-216000">
              <a:spcAft>
                <a:spcPts val="250"/>
              </a:spcAft>
              <a:buFont typeface="System Font Regular"/>
              <a:buChar char="–"/>
              <a:defRPr sz="1800" b="0" i="0">
                <a:solidFill>
                  <a:srgbClr val="001E45"/>
                </a:solidFill>
                <a:latin typeface="Source Sans Pro" panose="020B0503030403020204" pitchFamily="34" charset="0"/>
                <a:ea typeface="Source Sans Pro" panose="020B0503030403020204" pitchFamily="34" charset="0"/>
              </a:defRPr>
            </a:lvl2pPr>
            <a:lvl3pPr marL="612000" indent="-216000">
              <a:spcAft>
                <a:spcPts val="250"/>
              </a:spcAft>
              <a:buFont typeface="System Font Regular"/>
              <a:buChar char="-"/>
              <a:defRPr sz="1800" b="0" i="0">
                <a:latin typeface="Source Sans Pro" panose="020B0503030403020204" pitchFamily="34" charset="0"/>
                <a:ea typeface="Source Sans Pro" panose="020B0503030403020204" pitchFamily="34" charset="0"/>
              </a:defRPr>
            </a:lvl3pPr>
          </a:lstStyle>
          <a:p>
            <a:r>
              <a:rPr lang="en-AU">
                <a:effectLst/>
                <a:latin typeface="Source Sans Pro" panose="020B0503030403020204" pitchFamily="34" charset="0"/>
              </a:rPr>
              <a:t>Body copy </a:t>
            </a:r>
            <a:r>
              <a:rPr lang="en-AU" err="1">
                <a:effectLst/>
                <a:latin typeface="Source Sans Pro" panose="020B0503030403020204" pitchFamily="34" charset="0"/>
              </a:rPr>
              <a:t>taspit</a:t>
            </a:r>
            <a:r>
              <a:rPr lang="en-AU">
                <a:effectLst/>
                <a:latin typeface="Source Sans Pro" panose="020B0503030403020204" pitchFamily="34" charset="0"/>
              </a:rPr>
              <a:t> </a:t>
            </a:r>
            <a:r>
              <a:rPr lang="en-AU" err="1">
                <a:effectLst/>
                <a:latin typeface="Source Sans Pro" panose="020B0503030403020204" pitchFamily="34" charset="0"/>
              </a:rPr>
              <a:t>aut</a:t>
            </a:r>
            <a:r>
              <a:rPr lang="en-AU">
                <a:effectLst/>
                <a:latin typeface="Source Sans Pro" panose="020B0503030403020204" pitchFamily="34" charset="0"/>
              </a:rPr>
              <a:t> </a:t>
            </a:r>
            <a:r>
              <a:rPr lang="en-AU" err="1">
                <a:effectLst/>
                <a:latin typeface="Source Sans Pro" panose="020B0503030403020204" pitchFamily="34" charset="0"/>
              </a:rPr>
              <a:t>eum</a:t>
            </a:r>
            <a:r>
              <a:rPr lang="en-AU">
                <a:effectLst/>
                <a:latin typeface="Source Sans Pro" panose="020B0503030403020204" pitchFamily="34" charset="0"/>
              </a:rPr>
              <a:t> </a:t>
            </a:r>
            <a:r>
              <a:rPr lang="en-AU" err="1">
                <a:effectLst/>
                <a:latin typeface="Source Sans Pro" panose="020B0503030403020204" pitchFamily="34" charset="0"/>
              </a:rPr>
              <a:t>dolorum</a:t>
            </a:r>
            <a:r>
              <a:rPr lang="en-AU">
                <a:effectLst/>
                <a:latin typeface="Source Sans Pro" panose="020B0503030403020204" pitchFamily="34" charset="0"/>
              </a:rPr>
              <a:t> </a:t>
            </a:r>
            <a:r>
              <a:rPr lang="en-AU" err="1">
                <a:effectLst/>
                <a:latin typeface="Source Sans Pro" panose="020B0503030403020204" pitchFamily="34" charset="0"/>
              </a:rPr>
              <a:t>eum</a:t>
            </a:r>
            <a:r>
              <a:rPr lang="en-AU">
                <a:effectLst/>
                <a:latin typeface="Source Sans Pro" panose="020B0503030403020204" pitchFamily="34" charset="0"/>
              </a:rPr>
              <a:t> </a:t>
            </a:r>
            <a:r>
              <a:rPr lang="en-AU" err="1">
                <a:effectLst/>
                <a:latin typeface="Source Sans Pro" panose="020B0503030403020204" pitchFamily="34" charset="0"/>
              </a:rPr>
              <a:t>quae</a:t>
            </a:r>
            <a:r>
              <a:rPr lang="en-AU">
                <a:effectLst/>
                <a:latin typeface="Source Sans Pro" panose="020B0503030403020204" pitchFamily="34" charset="0"/>
              </a:rPr>
              <a:t> </a:t>
            </a:r>
            <a:r>
              <a:rPr lang="en-AU" err="1">
                <a:effectLst/>
                <a:latin typeface="Source Sans Pro" panose="020B0503030403020204" pitchFamily="34" charset="0"/>
              </a:rPr>
              <a:t>dolupta</a:t>
            </a:r>
            <a:r>
              <a:rPr lang="en-AU">
                <a:effectLst/>
                <a:latin typeface="Source Sans Pro" panose="020B0503030403020204" pitchFamily="34" charset="0"/>
              </a:rPr>
              <a:t> </a:t>
            </a:r>
            <a:r>
              <a:rPr lang="en-AU" err="1">
                <a:effectLst/>
                <a:latin typeface="Source Sans Pro" panose="020B0503030403020204" pitchFamily="34" charset="0"/>
              </a:rPr>
              <a:t>tumquas</a:t>
            </a:r>
            <a:r>
              <a:rPr lang="en-AU">
                <a:effectLst/>
                <a:latin typeface="Source Sans Pro" panose="020B0503030403020204" pitchFamily="34" charset="0"/>
              </a:rPr>
              <a:t> </a:t>
            </a:r>
            <a:r>
              <a:rPr lang="en-AU" err="1">
                <a:effectLst/>
                <a:latin typeface="Source Sans Pro" panose="020B0503030403020204" pitchFamily="34" charset="0"/>
              </a:rPr>
              <a:t>peratem</a:t>
            </a:r>
            <a:r>
              <a:rPr lang="en-AU">
                <a:effectLst/>
                <a:latin typeface="Source Sans Pro" panose="020B0503030403020204" pitchFamily="34" charset="0"/>
              </a:rPr>
              <a:t> </a:t>
            </a:r>
            <a:r>
              <a:rPr lang="en-AU" err="1">
                <a:effectLst/>
                <a:latin typeface="Source Sans Pro" panose="020B0503030403020204" pitchFamily="34" charset="0"/>
              </a:rPr>
              <a:t>ent</a:t>
            </a:r>
            <a:r>
              <a:rPr lang="en-AU">
                <a:effectLst/>
                <a:latin typeface="Source Sans Pro" panose="020B0503030403020204" pitchFamily="34" charset="0"/>
              </a:rPr>
              <a:t> </a:t>
            </a:r>
            <a:r>
              <a:rPr lang="en-AU" err="1">
                <a:effectLst/>
                <a:latin typeface="Source Sans Pro" panose="020B0503030403020204" pitchFamily="34" charset="0"/>
              </a:rPr>
              <a:t>volorepudi</a:t>
            </a:r>
            <a:r>
              <a:rPr lang="en-AU">
                <a:effectLst/>
                <a:latin typeface="Source Sans Pro" panose="020B0503030403020204" pitchFamily="34" charset="0"/>
              </a:rPr>
              <a:t> </a:t>
            </a:r>
            <a:r>
              <a:rPr lang="en-AU" err="1">
                <a:effectLst/>
                <a:latin typeface="Source Sans Pro" panose="020B0503030403020204" pitchFamily="34" charset="0"/>
              </a:rPr>
              <a:t>restrum</a:t>
            </a:r>
            <a:r>
              <a:rPr lang="en-AU">
                <a:effectLst/>
                <a:latin typeface="Source Sans Pro" panose="020B0503030403020204" pitchFamily="34" charset="0"/>
              </a:rPr>
              <a:t> </a:t>
            </a:r>
            <a:r>
              <a:rPr lang="en-AU" err="1">
                <a:effectLst/>
                <a:latin typeface="Source Sans Pro" panose="020B0503030403020204" pitchFamily="34" charset="0"/>
              </a:rPr>
              <a:t>eatem</a:t>
            </a:r>
            <a:r>
              <a:rPr lang="en-AU">
                <a:effectLst/>
                <a:latin typeface="Source Sans Pro" panose="020B0503030403020204" pitchFamily="34" charset="0"/>
              </a:rPr>
              <a:t> num </a:t>
            </a:r>
            <a:r>
              <a:rPr lang="en-AU" err="1">
                <a:effectLst/>
                <a:latin typeface="Source Sans Pro" panose="020B0503030403020204" pitchFamily="34" charset="0"/>
              </a:rPr>
              <a:t>reped</a:t>
            </a:r>
            <a:r>
              <a:rPr lang="en-AU">
                <a:effectLst/>
                <a:latin typeface="Source Sans Pro" panose="020B0503030403020204" pitchFamily="34" charset="0"/>
              </a:rPr>
              <a:t> et et qui rem </a:t>
            </a:r>
            <a:r>
              <a:rPr lang="en-AU" err="1">
                <a:effectLst/>
                <a:latin typeface="Source Sans Pro" panose="020B0503030403020204" pitchFamily="34" charset="0"/>
              </a:rPr>
              <a:t>aut</a:t>
            </a:r>
            <a:r>
              <a:rPr lang="en-AU">
                <a:effectLst/>
                <a:latin typeface="Source Sans Pro" panose="020B0503030403020204" pitchFamily="34" charset="0"/>
              </a:rPr>
              <a:t> lam </a:t>
            </a:r>
            <a:r>
              <a:rPr lang="en-AU" err="1">
                <a:effectLst/>
                <a:latin typeface="Source Sans Pro" panose="020B0503030403020204" pitchFamily="34" charset="0"/>
              </a:rPr>
              <a:t>quiaspid</a:t>
            </a:r>
            <a:r>
              <a:rPr lang="en-AU">
                <a:effectLst/>
                <a:latin typeface="Source Sans Pro" panose="020B0503030403020204" pitchFamily="34" charset="0"/>
              </a:rPr>
              <a:t> </a:t>
            </a:r>
            <a:r>
              <a:rPr lang="en-AU" err="1">
                <a:effectLst/>
                <a:latin typeface="Source Sans Pro" panose="020B0503030403020204" pitchFamily="34" charset="0"/>
              </a:rPr>
              <a:t>eatati</a:t>
            </a:r>
            <a:r>
              <a:rPr lang="en-AU">
                <a:effectLst/>
                <a:latin typeface="Source Sans Pro" panose="020B0503030403020204" pitchFamily="34" charset="0"/>
              </a:rPr>
              <a:t> </a:t>
            </a:r>
            <a:r>
              <a:rPr lang="en-AU" err="1">
                <a:effectLst/>
                <a:latin typeface="Source Sans Pro" panose="020B0503030403020204" pitchFamily="34" charset="0"/>
              </a:rPr>
              <a:t>ullut</a:t>
            </a:r>
            <a:r>
              <a:rPr lang="en-AU">
                <a:effectLst/>
                <a:latin typeface="Source Sans Pro" panose="020B0503030403020204" pitchFamily="34" charset="0"/>
              </a:rPr>
              <a:t> ad </a:t>
            </a:r>
            <a:r>
              <a:rPr lang="en-AU" err="1">
                <a:effectLst/>
                <a:latin typeface="Source Sans Pro" panose="020B0503030403020204" pitchFamily="34" charset="0"/>
              </a:rPr>
              <a:t>quibus</a:t>
            </a:r>
            <a:r>
              <a:rPr lang="en-AU">
                <a:effectLst/>
                <a:latin typeface="Source Sans Pro" panose="020B0503030403020204" pitchFamily="34" charset="0"/>
              </a:rPr>
              <a:t> </a:t>
            </a:r>
            <a:r>
              <a:rPr lang="en-AU" err="1">
                <a:effectLst/>
                <a:latin typeface="Source Sans Pro" panose="020B0503030403020204" pitchFamily="34" charset="0"/>
              </a:rPr>
              <a:t>simporro</a:t>
            </a:r>
            <a:r>
              <a:rPr lang="en-AU">
                <a:effectLst/>
                <a:latin typeface="Source Sans Pro" panose="020B0503030403020204" pitchFamily="34" charset="0"/>
              </a:rPr>
              <a:t> et qui </a:t>
            </a:r>
            <a:r>
              <a:rPr lang="en-AU" err="1">
                <a:effectLst/>
                <a:latin typeface="Source Sans Pro" panose="020B0503030403020204" pitchFamily="34" charset="0"/>
              </a:rPr>
              <a:t>duciend</a:t>
            </a:r>
            <a:r>
              <a:rPr lang="en-AU">
                <a:effectLst/>
                <a:latin typeface="Source Sans Pro" panose="020B0503030403020204" pitchFamily="34" charset="0"/>
              </a:rPr>
              <a:t>:</a:t>
            </a:r>
          </a:p>
          <a:p>
            <a:pPr lvl="1"/>
            <a:r>
              <a:rPr lang="en-AU" err="1">
                <a:effectLst/>
                <a:latin typeface="Source Sans Pro" panose="020B0503030403020204" pitchFamily="34" charset="0"/>
              </a:rPr>
              <a:t>nam</a:t>
            </a:r>
            <a:r>
              <a:rPr lang="en-AU">
                <a:effectLst/>
                <a:latin typeface="Source Sans Pro" panose="020B0503030403020204" pitchFamily="34" charset="0"/>
              </a:rPr>
              <a:t> </a:t>
            </a:r>
            <a:r>
              <a:rPr lang="en-AU" err="1">
                <a:effectLst/>
                <a:latin typeface="Source Sans Pro" panose="020B0503030403020204" pitchFamily="34" charset="0"/>
              </a:rPr>
              <a:t>fuga</a:t>
            </a:r>
            <a:r>
              <a:rPr lang="en-AU">
                <a:effectLst/>
                <a:latin typeface="Source Sans Pro" panose="020B0503030403020204" pitchFamily="34" charset="0"/>
              </a:rPr>
              <a:t> </a:t>
            </a:r>
            <a:r>
              <a:rPr lang="en-AU" err="1">
                <a:effectLst/>
                <a:latin typeface="Source Sans Pro" panose="020B0503030403020204" pitchFamily="34" charset="0"/>
              </a:rPr>
              <a:t>pario</a:t>
            </a:r>
            <a:r>
              <a:rPr lang="en-AU">
                <a:effectLst/>
                <a:latin typeface="Source Sans Pro" panose="020B0503030403020204" pitchFamily="34" charset="0"/>
              </a:rPr>
              <a:t> </a:t>
            </a:r>
          </a:p>
          <a:p>
            <a:pPr lvl="1"/>
            <a:r>
              <a:rPr lang="en-AU" err="1">
                <a:effectLst/>
                <a:latin typeface="Source Sans Pro" panose="020B0503030403020204" pitchFamily="34" charset="0"/>
              </a:rPr>
              <a:t>Itassent</a:t>
            </a:r>
            <a:r>
              <a:rPr lang="en-AU">
                <a:effectLst/>
                <a:latin typeface="Source Sans Pro" panose="020B0503030403020204" pitchFamily="34" charset="0"/>
              </a:rPr>
              <a:t> </a:t>
            </a:r>
            <a:r>
              <a:rPr lang="en-AU" err="1">
                <a:effectLst/>
                <a:latin typeface="Source Sans Pro" panose="020B0503030403020204" pitchFamily="34" charset="0"/>
              </a:rPr>
              <a:t>quae</a:t>
            </a:r>
            <a:r>
              <a:rPr lang="en-AU">
                <a:effectLst/>
                <a:latin typeface="Source Sans Pro" panose="020B0503030403020204" pitchFamily="34" charset="0"/>
              </a:rPr>
              <a:t> </a:t>
            </a:r>
            <a:r>
              <a:rPr lang="en-AU" err="1">
                <a:effectLst/>
                <a:latin typeface="Source Sans Pro" panose="020B0503030403020204" pitchFamily="34" charset="0"/>
              </a:rPr>
              <a:t>excepudae</a:t>
            </a:r>
            <a:r>
              <a:rPr lang="en-AU">
                <a:effectLst/>
                <a:latin typeface="Source Sans Pro" panose="020B0503030403020204" pitchFamily="34" charset="0"/>
              </a:rPr>
              <a:t> </a:t>
            </a:r>
            <a:r>
              <a:rPr lang="en-AU" err="1">
                <a:effectLst/>
                <a:latin typeface="Source Sans Pro" panose="020B0503030403020204" pitchFamily="34" charset="0"/>
              </a:rPr>
              <a:t>si</a:t>
            </a:r>
            <a:r>
              <a:rPr lang="en-AU">
                <a:effectLst/>
                <a:latin typeface="Source Sans Pro" panose="020B0503030403020204" pitchFamily="34" charset="0"/>
              </a:rPr>
              <a:t> </a:t>
            </a:r>
          </a:p>
          <a:p>
            <a:pPr lvl="1"/>
            <a:r>
              <a:rPr lang="en-AU" err="1">
                <a:effectLst/>
                <a:latin typeface="Source Sans Pro" panose="020B0503030403020204" pitchFamily="34" charset="0"/>
              </a:rPr>
              <a:t>bearcimin</a:t>
            </a:r>
            <a:r>
              <a:rPr lang="en-AU">
                <a:effectLst/>
                <a:latin typeface="Source Sans Pro" panose="020B0503030403020204" pitchFamily="34" charset="0"/>
              </a:rPr>
              <a:t> </a:t>
            </a:r>
            <a:r>
              <a:rPr lang="en-AU" err="1">
                <a:effectLst/>
                <a:latin typeface="Source Sans Pro" panose="020B0503030403020204" pitchFamily="34" charset="0"/>
              </a:rPr>
              <a:t>rectur</a:t>
            </a:r>
            <a:r>
              <a:rPr lang="en-AU">
                <a:effectLst/>
                <a:latin typeface="Source Sans Pro" panose="020B0503030403020204" pitchFamily="34" charset="0"/>
              </a:rPr>
              <a:t> </a:t>
            </a:r>
            <a:r>
              <a:rPr lang="en-AU" err="1">
                <a:effectLst/>
                <a:latin typeface="Source Sans Pro" panose="020B0503030403020204" pitchFamily="34" charset="0"/>
              </a:rPr>
              <a:t>sandebis</a:t>
            </a:r>
            <a:r>
              <a:rPr lang="en-AU">
                <a:effectLst/>
                <a:latin typeface="Source Sans Pro" panose="020B0503030403020204" pitchFamily="34" charset="0"/>
              </a:rPr>
              <a:t> </a:t>
            </a:r>
          </a:p>
          <a:p>
            <a:pPr lvl="1"/>
            <a:r>
              <a:rPr lang="en-AU">
                <a:effectLst/>
                <a:latin typeface="Source Sans Pro" panose="020B0503030403020204" pitchFamily="34" charset="0"/>
              </a:rPr>
              <a:t>pe dis </a:t>
            </a:r>
            <a:r>
              <a:rPr lang="en-AU" err="1">
                <a:effectLst/>
                <a:latin typeface="Source Sans Pro" panose="020B0503030403020204" pitchFamily="34" charset="0"/>
              </a:rPr>
              <a:t>nonsequam</a:t>
            </a:r>
            <a:r>
              <a:rPr lang="en-AU">
                <a:effectLst/>
                <a:latin typeface="Source Sans Pro" panose="020B0503030403020204" pitchFamily="34" charset="0"/>
              </a:rPr>
              <a:t>, qui denim </a:t>
            </a:r>
          </a:p>
          <a:p>
            <a:pPr lvl="1"/>
            <a:r>
              <a:rPr lang="en-AU" err="1">
                <a:effectLst/>
                <a:latin typeface="Source Sans Pro" panose="020B0503030403020204" pitchFamily="34" charset="0"/>
              </a:rPr>
              <a:t>audicaborro</a:t>
            </a:r>
            <a:r>
              <a:rPr lang="en-AU">
                <a:effectLst/>
                <a:latin typeface="Source Sans Pro" panose="020B0503030403020204" pitchFamily="34" charset="0"/>
              </a:rPr>
              <a:t> </a:t>
            </a:r>
            <a:r>
              <a:rPr lang="en-AU" err="1">
                <a:effectLst/>
                <a:latin typeface="Source Sans Pro" panose="020B0503030403020204" pitchFamily="34" charset="0"/>
              </a:rPr>
              <a:t>evendis</a:t>
            </a:r>
            <a:r>
              <a:rPr lang="en-AU">
                <a:effectLst/>
                <a:latin typeface="Source Sans Pro" panose="020B0503030403020204" pitchFamily="34" charset="0"/>
              </a:rPr>
              <a:t> </a:t>
            </a:r>
            <a:r>
              <a:rPr lang="en-AU" err="1">
                <a:effectLst/>
                <a:latin typeface="Source Sans Pro" panose="020B0503030403020204" pitchFamily="34" charset="0"/>
              </a:rPr>
              <a:t>cienditet</a:t>
            </a:r>
            <a:r>
              <a:rPr lang="en-AU">
                <a:effectLst/>
                <a:latin typeface="Source Sans Pro" panose="020B0503030403020204" pitchFamily="34" charset="0"/>
              </a:rPr>
              <a:t> </a:t>
            </a:r>
          </a:p>
          <a:p>
            <a:pPr lvl="1"/>
            <a:r>
              <a:rPr lang="en-AU">
                <a:effectLst/>
                <a:latin typeface="Source Sans Pro" panose="020B0503030403020204" pitchFamily="34" charset="0"/>
              </a:rPr>
              <a:t>a quod </a:t>
            </a:r>
            <a:r>
              <a:rPr lang="en-AU" err="1">
                <a:effectLst/>
                <a:latin typeface="Source Sans Pro" panose="020B0503030403020204" pitchFamily="34" charset="0"/>
              </a:rPr>
              <a:t>quis</a:t>
            </a:r>
            <a:r>
              <a:rPr lang="en-AU">
                <a:effectLst/>
                <a:latin typeface="Source Sans Pro" panose="020B0503030403020204" pitchFamily="34" charset="0"/>
              </a:rPr>
              <a:t> quod </a:t>
            </a:r>
            <a:r>
              <a:rPr lang="en-AU" err="1">
                <a:effectLst/>
                <a:latin typeface="Source Sans Pro" panose="020B0503030403020204" pitchFamily="34" charset="0"/>
              </a:rPr>
              <a:t>ut</a:t>
            </a:r>
            <a:r>
              <a:rPr lang="en-AU">
                <a:effectLst/>
                <a:latin typeface="Source Sans Pro" panose="020B0503030403020204" pitchFamily="34" charset="0"/>
              </a:rPr>
              <a:t> re </a:t>
            </a:r>
            <a:r>
              <a:rPr lang="en-AU" err="1">
                <a:effectLst/>
                <a:latin typeface="Source Sans Pro" panose="020B0503030403020204" pitchFamily="34" charset="0"/>
              </a:rPr>
              <a:t>odicia</a:t>
            </a:r>
            <a:r>
              <a:rPr lang="en-AU">
                <a:effectLst/>
                <a:latin typeface="Source Sans Pro" panose="020B0503030403020204" pitchFamily="34" charset="0"/>
              </a:rPr>
              <a:t> </a:t>
            </a:r>
          </a:p>
        </p:txBody>
      </p:sp>
      <p:sp>
        <p:nvSpPr>
          <p:cNvPr id="9" name="Slide Number Placeholder 5">
            <a:extLst>
              <a:ext uri="{FF2B5EF4-FFF2-40B4-BE49-F238E27FC236}">
                <a16:creationId xmlns:a16="http://schemas.microsoft.com/office/drawing/2014/main" id="{57354130-5E9F-334B-AD8A-1EC5B0574202}"/>
              </a:ext>
            </a:extLst>
          </p:cNvPr>
          <p:cNvSpPr>
            <a:spLocks noGrp="1"/>
          </p:cNvSpPr>
          <p:nvPr>
            <p:ph type="sldNum" sz="quarter" idx="4"/>
          </p:nvPr>
        </p:nvSpPr>
        <p:spPr>
          <a:xfrm>
            <a:off x="222140" y="6408031"/>
            <a:ext cx="669878" cy="236609"/>
          </a:xfrm>
          <a:prstGeom prst="rect">
            <a:avLst/>
          </a:prstGeom>
        </p:spPr>
        <p:txBody>
          <a:bodyPr/>
          <a:lstStyle>
            <a:lvl1pPr algn="r">
              <a:defRPr sz="1200" b="0" i="0">
                <a:solidFill>
                  <a:schemeClr val="bg1"/>
                </a:solidFill>
                <a:latin typeface="Source Sans Pro" panose="020B0503030403020204" pitchFamily="34" charset="0"/>
                <a:ea typeface="Source Sans Pro" panose="020B0503030403020204" pitchFamily="34" charset="0"/>
              </a:defRPr>
            </a:lvl1pPr>
          </a:lstStyle>
          <a:p>
            <a:fld id="{2997357A-BD9F-0649-9129-CA134DB41490}" type="slidenum">
              <a:rPr lang="en-US" smtClean="0"/>
              <a:pPr/>
              <a:t>‹#›</a:t>
            </a:fld>
            <a:endParaRPr lang="en-US"/>
          </a:p>
        </p:txBody>
      </p:sp>
      <p:sp>
        <p:nvSpPr>
          <p:cNvPr id="10" name="Footer Placeholder 4">
            <a:extLst>
              <a:ext uri="{FF2B5EF4-FFF2-40B4-BE49-F238E27FC236}">
                <a16:creationId xmlns:a16="http://schemas.microsoft.com/office/drawing/2014/main" id="{6A7FC3BE-A04F-9A42-A90C-E59A4194543D}"/>
              </a:ext>
            </a:extLst>
          </p:cNvPr>
          <p:cNvSpPr>
            <a:spLocks noGrp="1"/>
          </p:cNvSpPr>
          <p:nvPr>
            <p:ph type="ftr" sz="quarter" idx="3"/>
          </p:nvPr>
        </p:nvSpPr>
        <p:spPr>
          <a:xfrm>
            <a:off x="6584232" y="6412993"/>
            <a:ext cx="5041711" cy="256032"/>
          </a:xfrm>
          <a:prstGeom prst="rect">
            <a:avLst/>
          </a:prstGeom>
        </p:spPr>
        <p:txBody>
          <a:bodyPr/>
          <a:lstStyle>
            <a:lvl1pPr algn="r">
              <a:defRPr sz="1200" b="0" i="0">
                <a:solidFill>
                  <a:schemeClr val="bg1"/>
                </a:solidFill>
                <a:latin typeface="Source Sans Pro" panose="020B0503030403020204" pitchFamily="34" charset="0"/>
                <a:ea typeface="Source Sans Pro" panose="020B0503030403020204" pitchFamily="34" charset="0"/>
              </a:defRPr>
            </a:lvl1pPr>
          </a:lstStyle>
          <a:p>
            <a:endParaRPr lang="en-US"/>
          </a:p>
        </p:txBody>
      </p:sp>
    </p:spTree>
    <p:extLst>
      <p:ext uri="{BB962C8B-B14F-4D97-AF65-F5344CB8AC3E}">
        <p14:creationId xmlns:p14="http://schemas.microsoft.com/office/powerpoint/2010/main" val="3230522978"/>
      </p:ext>
    </p:extLst>
  </p:cSld>
  <p:clrMapOvr>
    <a:masterClrMapping/>
  </p:clrMapOvr>
  <p:extLst>
    <p:ext uri="{DCECCB84-F9BA-43D5-87BE-67443E8EF086}">
      <p15:sldGuideLst xmlns:p15="http://schemas.microsoft.com/office/powerpoint/2012/main">
        <p15:guide id="1" pos="415">
          <p15:clr>
            <a:srgbClr val="FBAE40"/>
          </p15:clr>
        </p15:guide>
        <p15:guide id="2" orient="horz" pos="368">
          <p15:clr>
            <a:srgbClr val="FBAE40"/>
          </p15:clr>
        </p15:guide>
        <p15:guide id="3" orient="horz" pos="3929">
          <p15:clr>
            <a:srgbClr val="FBAE40"/>
          </p15:clr>
        </p15:guide>
        <p15:guide id="4" pos="746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Ligh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dirty="0"/>
          </a:p>
        </p:txBody>
      </p:sp>
      <p:pic>
        <p:nvPicPr>
          <p:cNvPr id="8" name="Graphic 7">
            <a:extLst>
              <a:ext uri="{FF2B5EF4-FFF2-40B4-BE49-F238E27FC236}">
                <a16:creationId xmlns:a16="http://schemas.microsoft.com/office/drawing/2014/main" id="{984E2298-C056-6D9C-B3AF-99A903C11D8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710577"/>
            <a:ext cx="2217984" cy="895199"/>
          </a:xfrm>
          <a:prstGeom prst="rect">
            <a:avLst/>
          </a:prstGeom>
        </p:spPr>
      </p:pic>
      <p:sp>
        <p:nvSpPr>
          <p:cNvPr id="2" name="Subtitle 2">
            <a:extLst>
              <a:ext uri="{FF2B5EF4-FFF2-40B4-BE49-F238E27FC236}">
                <a16:creationId xmlns:a16="http://schemas.microsoft.com/office/drawing/2014/main" id="{B7712D79-C55D-A2D2-1128-FFD3F7F0E95B}"/>
              </a:ext>
            </a:extLst>
          </p:cNvPr>
          <p:cNvSpPr>
            <a:spLocks noGrp="1"/>
          </p:cNvSpPr>
          <p:nvPr>
            <p:ph type="subTitle" idx="1" hasCustomPrompt="1"/>
          </p:nvPr>
        </p:nvSpPr>
        <p:spPr>
          <a:xfrm>
            <a:off x="1187306" y="3954994"/>
            <a:ext cx="9144000" cy="617006"/>
          </a:xfrm>
        </p:spPr>
        <p:txBody>
          <a:bodyPr/>
          <a:lstStyle>
            <a:lvl1pPr marL="0" indent="0" algn="l">
              <a:buNone/>
              <a:defRPr sz="2400" b="1" i="0">
                <a:solidFill>
                  <a:schemeClr val="accent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dirty="0">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4" name="Title 6">
            <a:extLst>
              <a:ext uri="{FF2B5EF4-FFF2-40B4-BE49-F238E27FC236}">
                <a16:creationId xmlns:a16="http://schemas.microsoft.com/office/drawing/2014/main" id="{3A2CE5BF-023F-4C66-F191-5B01392FEC9F}"/>
              </a:ext>
            </a:extLst>
          </p:cNvPr>
          <p:cNvSpPr>
            <a:spLocks noGrp="1"/>
          </p:cNvSpPr>
          <p:nvPr>
            <p:ph type="title" hasCustomPrompt="1"/>
          </p:nvPr>
        </p:nvSpPr>
        <p:spPr>
          <a:xfrm>
            <a:off x="1187306" y="2107543"/>
            <a:ext cx="6093388" cy="1818948"/>
          </a:xfrm>
        </p:spPr>
        <p:txBody>
          <a:bodyPr>
            <a:normAutofit/>
          </a:bodyPr>
          <a:lstStyle>
            <a:lvl1pPr>
              <a:defRPr sz="4000">
                <a:solidFill>
                  <a:schemeClr val="tx2"/>
                </a:solidFill>
              </a:defRPr>
            </a:lvl1pPr>
          </a:lstStyle>
          <a:p>
            <a:r>
              <a:rPr lang="en-US" sz="4000" dirty="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spTree>
    <p:extLst>
      <p:ext uri="{BB962C8B-B14F-4D97-AF65-F5344CB8AC3E}">
        <p14:creationId xmlns:p14="http://schemas.microsoft.com/office/powerpoint/2010/main" val="1244294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tab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34B48A-7F35-A240-8B11-95FEADC6B1D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0052358-3343-D24F-91C8-47EA66185889}"/>
              </a:ext>
            </a:extLst>
          </p:cNvPr>
          <p:cNvSpPr>
            <a:spLocks noGrp="1"/>
          </p:cNvSpPr>
          <p:nvPr>
            <p:ph type="sldNum" sz="quarter" idx="11"/>
          </p:nvPr>
        </p:nvSpPr>
        <p:spPr/>
        <p:txBody>
          <a:bodyPr/>
          <a:lstStyle/>
          <a:p>
            <a:fld id="{2997357A-BD9F-0649-9129-CA134DB41490}" type="slidenum">
              <a:rPr lang="en-US" smtClean="0"/>
              <a:pPr/>
              <a:t>‹#›</a:t>
            </a:fld>
            <a:endParaRPr lang="en-US"/>
          </a:p>
        </p:txBody>
      </p:sp>
      <p:sp>
        <p:nvSpPr>
          <p:cNvPr id="6" name="Table Placeholder 5">
            <a:extLst>
              <a:ext uri="{FF2B5EF4-FFF2-40B4-BE49-F238E27FC236}">
                <a16:creationId xmlns:a16="http://schemas.microsoft.com/office/drawing/2014/main" id="{71AABA0E-A1F2-9343-80BB-CD0CFD82323A}"/>
              </a:ext>
            </a:extLst>
          </p:cNvPr>
          <p:cNvSpPr>
            <a:spLocks noGrp="1"/>
          </p:cNvSpPr>
          <p:nvPr>
            <p:ph type="tbl" sz="quarter" idx="12"/>
          </p:nvPr>
        </p:nvSpPr>
        <p:spPr>
          <a:xfrm>
            <a:off x="642938" y="845881"/>
            <a:ext cx="6416623" cy="4827331"/>
          </a:xfrm>
        </p:spPr>
        <p:txBody>
          <a:bodyPr/>
          <a:lstStyle/>
          <a:p>
            <a:endParaRPr lang="en-US"/>
          </a:p>
        </p:txBody>
      </p:sp>
      <p:sp>
        <p:nvSpPr>
          <p:cNvPr id="7" name="Table Placeholder 5">
            <a:extLst>
              <a:ext uri="{FF2B5EF4-FFF2-40B4-BE49-F238E27FC236}">
                <a16:creationId xmlns:a16="http://schemas.microsoft.com/office/drawing/2014/main" id="{E9C5C612-7170-9B45-B6BB-CD75C2D00087}"/>
              </a:ext>
            </a:extLst>
          </p:cNvPr>
          <p:cNvSpPr>
            <a:spLocks noGrp="1"/>
          </p:cNvSpPr>
          <p:nvPr>
            <p:ph type="tbl" sz="quarter" idx="13"/>
          </p:nvPr>
        </p:nvSpPr>
        <p:spPr>
          <a:xfrm>
            <a:off x="7354529" y="845881"/>
            <a:ext cx="4271414" cy="4827331"/>
          </a:xfrm>
        </p:spPr>
        <p:txBody>
          <a:bodyPr/>
          <a:lstStyle/>
          <a:p>
            <a:endParaRPr lang="en-US"/>
          </a:p>
        </p:txBody>
      </p:sp>
    </p:spTree>
    <p:extLst>
      <p:ext uri="{BB962C8B-B14F-4D97-AF65-F5344CB8AC3E}">
        <p14:creationId xmlns:p14="http://schemas.microsoft.com/office/powerpoint/2010/main" val="1168045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_Dar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a:p>
        </p:txBody>
      </p:sp>
      <p:pic>
        <p:nvPicPr>
          <p:cNvPr id="2" name="Graphic 1">
            <a:extLst>
              <a:ext uri="{FF2B5EF4-FFF2-40B4-BE49-F238E27FC236}">
                <a16:creationId xmlns:a16="http://schemas.microsoft.com/office/drawing/2014/main" id="{D5153C94-9D49-5DEC-492B-738F57C5FA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685725"/>
            <a:ext cx="2217984" cy="938378"/>
          </a:xfrm>
          <a:prstGeom prst="rect">
            <a:avLst/>
          </a:prstGeom>
        </p:spPr>
      </p:pic>
      <p:sp>
        <p:nvSpPr>
          <p:cNvPr id="8" name="Subtitle 2">
            <a:extLst>
              <a:ext uri="{FF2B5EF4-FFF2-40B4-BE49-F238E27FC236}">
                <a16:creationId xmlns:a16="http://schemas.microsoft.com/office/drawing/2014/main" id="{4A851440-E5AC-0F70-59F5-BC5805B1C47E}"/>
              </a:ext>
            </a:extLst>
          </p:cNvPr>
          <p:cNvSpPr>
            <a:spLocks noGrp="1"/>
          </p:cNvSpPr>
          <p:nvPr>
            <p:ph type="subTitle" idx="1" hasCustomPrompt="1"/>
          </p:nvPr>
        </p:nvSpPr>
        <p:spPr>
          <a:xfrm>
            <a:off x="1187306" y="3954994"/>
            <a:ext cx="9144000" cy="617006"/>
          </a:xfrm>
        </p:spPr>
        <p:txBody>
          <a:bodyPr/>
          <a:lstStyle>
            <a:lvl1pPr marL="0" indent="0" algn="l">
              <a:buNone/>
              <a:defRPr sz="2400" b="1" i="0">
                <a:solidFill>
                  <a:schemeClr val="accent2"/>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9" name="Title 6">
            <a:extLst>
              <a:ext uri="{FF2B5EF4-FFF2-40B4-BE49-F238E27FC236}">
                <a16:creationId xmlns:a16="http://schemas.microsoft.com/office/drawing/2014/main" id="{B6F4594C-803E-FFE3-D22E-A708D466987D}"/>
              </a:ext>
            </a:extLst>
          </p:cNvPr>
          <p:cNvSpPr>
            <a:spLocks noGrp="1"/>
          </p:cNvSpPr>
          <p:nvPr>
            <p:ph type="title" hasCustomPrompt="1"/>
          </p:nvPr>
        </p:nvSpPr>
        <p:spPr>
          <a:xfrm>
            <a:off x="1187306" y="2107543"/>
            <a:ext cx="6093388" cy="1818948"/>
          </a:xfrm>
        </p:spPr>
        <p:txBody>
          <a:bodyPr>
            <a:normAutofit/>
          </a:bodyPr>
          <a:lstStyle>
            <a:lvl1pPr>
              <a:defRPr sz="3600" b="0" i="0">
                <a:solidFill>
                  <a:schemeClr val="bg1"/>
                </a:solidFill>
                <a:latin typeface="Source Sans Pro Light" panose="020B0403030403020204" pitchFamily="34" charset="0"/>
                <a:ea typeface="Source Sans Pro Light" panose="020B0403030403020204" pitchFamily="34" charset="0"/>
              </a:defRPr>
            </a:lvl1pPr>
          </a:lstStyle>
          <a:p>
            <a:r>
              <a:rPr lang="en-US" sz="400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spTree>
    <p:extLst>
      <p:ext uri="{BB962C8B-B14F-4D97-AF65-F5344CB8AC3E}">
        <p14:creationId xmlns:p14="http://schemas.microsoft.com/office/powerpoint/2010/main" val="2611004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Dark2">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a:p>
        </p:txBody>
      </p:sp>
      <p:pic>
        <p:nvPicPr>
          <p:cNvPr id="2" name="Graphic 1">
            <a:extLst>
              <a:ext uri="{FF2B5EF4-FFF2-40B4-BE49-F238E27FC236}">
                <a16:creationId xmlns:a16="http://schemas.microsoft.com/office/drawing/2014/main" id="{D5153C94-9D49-5DEC-492B-738F57C5FA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685725"/>
            <a:ext cx="2217984" cy="938378"/>
          </a:xfrm>
          <a:prstGeom prst="rect">
            <a:avLst/>
          </a:prstGeom>
        </p:spPr>
      </p:pic>
      <p:sp>
        <p:nvSpPr>
          <p:cNvPr id="8" name="Subtitle 2">
            <a:extLst>
              <a:ext uri="{FF2B5EF4-FFF2-40B4-BE49-F238E27FC236}">
                <a16:creationId xmlns:a16="http://schemas.microsoft.com/office/drawing/2014/main" id="{4A851440-E5AC-0F70-59F5-BC5805B1C47E}"/>
              </a:ext>
            </a:extLst>
          </p:cNvPr>
          <p:cNvSpPr>
            <a:spLocks noGrp="1"/>
          </p:cNvSpPr>
          <p:nvPr>
            <p:ph type="subTitle" idx="1" hasCustomPrompt="1"/>
          </p:nvPr>
        </p:nvSpPr>
        <p:spPr>
          <a:xfrm>
            <a:off x="1187306" y="3954994"/>
            <a:ext cx="9144000" cy="617006"/>
          </a:xfrm>
        </p:spPr>
        <p:txBody>
          <a:bodyPr/>
          <a:lstStyle>
            <a:lvl1pPr marL="0" indent="0" algn="l">
              <a:buNone/>
              <a:defRPr sz="2400" b="1" i="0">
                <a:solidFill>
                  <a:schemeClr val="accent2"/>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9" name="Title 6">
            <a:extLst>
              <a:ext uri="{FF2B5EF4-FFF2-40B4-BE49-F238E27FC236}">
                <a16:creationId xmlns:a16="http://schemas.microsoft.com/office/drawing/2014/main" id="{B6F4594C-803E-FFE3-D22E-A708D466987D}"/>
              </a:ext>
            </a:extLst>
          </p:cNvPr>
          <p:cNvSpPr>
            <a:spLocks noGrp="1"/>
          </p:cNvSpPr>
          <p:nvPr>
            <p:ph type="title" hasCustomPrompt="1"/>
          </p:nvPr>
        </p:nvSpPr>
        <p:spPr>
          <a:xfrm>
            <a:off x="1187306" y="2107543"/>
            <a:ext cx="6093388" cy="1818948"/>
          </a:xfrm>
        </p:spPr>
        <p:txBody>
          <a:bodyPr>
            <a:normAutofit/>
          </a:bodyPr>
          <a:lstStyle>
            <a:lvl1pPr>
              <a:defRPr sz="4400">
                <a:solidFill>
                  <a:schemeClr val="bg1"/>
                </a:solidFill>
              </a:defRPr>
            </a:lvl1pPr>
          </a:lstStyle>
          <a:p>
            <a:r>
              <a:rPr lang="en-US" sz="400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spTree>
    <p:extLst>
      <p:ext uri="{BB962C8B-B14F-4D97-AF65-F5344CB8AC3E}">
        <p14:creationId xmlns:p14="http://schemas.microsoft.com/office/powerpoint/2010/main" val="1575811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_Ligh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a:p>
        </p:txBody>
      </p:sp>
      <p:pic>
        <p:nvPicPr>
          <p:cNvPr id="8" name="Graphic 7">
            <a:extLst>
              <a:ext uri="{FF2B5EF4-FFF2-40B4-BE49-F238E27FC236}">
                <a16:creationId xmlns:a16="http://schemas.microsoft.com/office/drawing/2014/main" id="{984E2298-C056-6D9C-B3AF-99A903C11D8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710577"/>
            <a:ext cx="2217984" cy="895199"/>
          </a:xfrm>
          <a:prstGeom prst="rect">
            <a:avLst/>
          </a:prstGeom>
        </p:spPr>
      </p:pic>
      <p:sp>
        <p:nvSpPr>
          <p:cNvPr id="2" name="Subtitle 2">
            <a:extLst>
              <a:ext uri="{FF2B5EF4-FFF2-40B4-BE49-F238E27FC236}">
                <a16:creationId xmlns:a16="http://schemas.microsoft.com/office/drawing/2014/main" id="{B7712D79-C55D-A2D2-1128-FFD3F7F0E95B}"/>
              </a:ext>
            </a:extLst>
          </p:cNvPr>
          <p:cNvSpPr>
            <a:spLocks noGrp="1"/>
          </p:cNvSpPr>
          <p:nvPr>
            <p:ph type="subTitle" idx="1" hasCustomPrompt="1"/>
          </p:nvPr>
        </p:nvSpPr>
        <p:spPr>
          <a:xfrm>
            <a:off x="1187306" y="3954994"/>
            <a:ext cx="9144000" cy="617006"/>
          </a:xfrm>
        </p:spPr>
        <p:txBody>
          <a:bodyPr/>
          <a:lstStyle>
            <a:lvl1pPr marL="0" indent="0" algn="l">
              <a:buNone/>
              <a:defRPr sz="2400" b="1" i="0">
                <a:solidFill>
                  <a:schemeClr val="accent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4" name="Title 6">
            <a:extLst>
              <a:ext uri="{FF2B5EF4-FFF2-40B4-BE49-F238E27FC236}">
                <a16:creationId xmlns:a16="http://schemas.microsoft.com/office/drawing/2014/main" id="{3A2CE5BF-023F-4C66-F191-5B01392FEC9F}"/>
              </a:ext>
            </a:extLst>
          </p:cNvPr>
          <p:cNvSpPr>
            <a:spLocks noGrp="1"/>
          </p:cNvSpPr>
          <p:nvPr>
            <p:ph type="title" hasCustomPrompt="1"/>
          </p:nvPr>
        </p:nvSpPr>
        <p:spPr>
          <a:xfrm>
            <a:off x="1187306" y="2107543"/>
            <a:ext cx="6093388" cy="1818948"/>
          </a:xfrm>
        </p:spPr>
        <p:txBody>
          <a:bodyPr>
            <a:normAutofit/>
          </a:bodyPr>
          <a:lstStyle>
            <a:lvl1pPr>
              <a:defRPr sz="4000">
                <a:solidFill>
                  <a:schemeClr val="tx2"/>
                </a:solidFill>
              </a:defRPr>
            </a:lvl1pPr>
          </a:lstStyle>
          <a:p>
            <a:r>
              <a:rPr lang="en-US" sz="400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spTree>
    <p:extLst>
      <p:ext uri="{BB962C8B-B14F-4D97-AF65-F5344CB8AC3E}">
        <p14:creationId xmlns:p14="http://schemas.microsoft.com/office/powerpoint/2010/main" val="2743540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_Light2">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a:p>
        </p:txBody>
      </p:sp>
      <p:pic>
        <p:nvPicPr>
          <p:cNvPr id="8" name="Graphic 7">
            <a:extLst>
              <a:ext uri="{FF2B5EF4-FFF2-40B4-BE49-F238E27FC236}">
                <a16:creationId xmlns:a16="http://schemas.microsoft.com/office/drawing/2014/main" id="{984E2298-C056-6D9C-B3AF-99A903C11D8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710577"/>
            <a:ext cx="2217984" cy="895199"/>
          </a:xfrm>
          <a:prstGeom prst="rect">
            <a:avLst/>
          </a:prstGeom>
        </p:spPr>
      </p:pic>
      <p:sp>
        <p:nvSpPr>
          <p:cNvPr id="2" name="Subtitle 2">
            <a:extLst>
              <a:ext uri="{FF2B5EF4-FFF2-40B4-BE49-F238E27FC236}">
                <a16:creationId xmlns:a16="http://schemas.microsoft.com/office/drawing/2014/main" id="{B7712D79-C55D-A2D2-1128-FFD3F7F0E95B}"/>
              </a:ext>
            </a:extLst>
          </p:cNvPr>
          <p:cNvSpPr>
            <a:spLocks noGrp="1"/>
          </p:cNvSpPr>
          <p:nvPr>
            <p:ph type="subTitle" idx="1" hasCustomPrompt="1"/>
          </p:nvPr>
        </p:nvSpPr>
        <p:spPr>
          <a:xfrm>
            <a:off x="1187306" y="3954994"/>
            <a:ext cx="9144000" cy="617006"/>
          </a:xfrm>
        </p:spPr>
        <p:txBody>
          <a:bodyPr/>
          <a:lstStyle>
            <a:lvl1pPr marL="0" indent="0" algn="l">
              <a:buNone/>
              <a:defRPr sz="2400" b="1" i="0">
                <a:solidFill>
                  <a:schemeClr val="accent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4" name="Title 6">
            <a:extLst>
              <a:ext uri="{FF2B5EF4-FFF2-40B4-BE49-F238E27FC236}">
                <a16:creationId xmlns:a16="http://schemas.microsoft.com/office/drawing/2014/main" id="{3A2CE5BF-023F-4C66-F191-5B01392FEC9F}"/>
              </a:ext>
            </a:extLst>
          </p:cNvPr>
          <p:cNvSpPr>
            <a:spLocks noGrp="1"/>
          </p:cNvSpPr>
          <p:nvPr>
            <p:ph type="title" hasCustomPrompt="1"/>
          </p:nvPr>
        </p:nvSpPr>
        <p:spPr>
          <a:xfrm>
            <a:off x="1187306" y="2107543"/>
            <a:ext cx="6093388" cy="1818948"/>
          </a:xfrm>
        </p:spPr>
        <p:txBody>
          <a:bodyPr>
            <a:normAutofit/>
          </a:bodyPr>
          <a:lstStyle>
            <a:lvl1pPr>
              <a:defRPr sz="4000">
                <a:solidFill>
                  <a:schemeClr val="tx2"/>
                </a:solidFill>
              </a:defRPr>
            </a:lvl1pPr>
          </a:lstStyle>
          <a:p>
            <a:r>
              <a:rPr lang="en-US" sz="400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spTree>
    <p:extLst>
      <p:ext uri="{BB962C8B-B14F-4D97-AF65-F5344CB8AC3E}">
        <p14:creationId xmlns:p14="http://schemas.microsoft.com/office/powerpoint/2010/main" val="2428513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header_Dar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a:p>
        </p:txBody>
      </p:sp>
      <p:sp>
        <p:nvSpPr>
          <p:cNvPr id="2" name="Subtitle 2">
            <a:extLst>
              <a:ext uri="{FF2B5EF4-FFF2-40B4-BE49-F238E27FC236}">
                <a16:creationId xmlns:a16="http://schemas.microsoft.com/office/drawing/2014/main" id="{B7712D79-C55D-A2D2-1128-FFD3F7F0E95B}"/>
              </a:ext>
            </a:extLst>
          </p:cNvPr>
          <p:cNvSpPr>
            <a:spLocks noGrp="1"/>
          </p:cNvSpPr>
          <p:nvPr>
            <p:ph type="subTitle" idx="1" hasCustomPrompt="1"/>
          </p:nvPr>
        </p:nvSpPr>
        <p:spPr>
          <a:xfrm>
            <a:off x="1187306" y="4190887"/>
            <a:ext cx="5099194" cy="617006"/>
          </a:xfrm>
        </p:spPr>
        <p:txBody>
          <a:bodyPr/>
          <a:lstStyle>
            <a:lvl1pPr marL="0" indent="0" algn="l">
              <a:buNone/>
              <a:defRPr sz="2400" b="1" i="0">
                <a:solidFill>
                  <a:schemeClr val="accent2"/>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4" name="Title 6">
            <a:extLst>
              <a:ext uri="{FF2B5EF4-FFF2-40B4-BE49-F238E27FC236}">
                <a16:creationId xmlns:a16="http://schemas.microsoft.com/office/drawing/2014/main" id="{3A2CE5BF-023F-4C66-F191-5B01392FEC9F}"/>
              </a:ext>
            </a:extLst>
          </p:cNvPr>
          <p:cNvSpPr>
            <a:spLocks noGrp="1"/>
          </p:cNvSpPr>
          <p:nvPr>
            <p:ph type="title" hasCustomPrompt="1"/>
          </p:nvPr>
        </p:nvSpPr>
        <p:spPr>
          <a:xfrm>
            <a:off x="1187306" y="2107543"/>
            <a:ext cx="5099194" cy="1818948"/>
          </a:xfrm>
        </p:spPr>
        <p:txBody>
          <a:bodyPr>
            <a:normAutofit/>
          </a:bodyPr>
          <a:lstStyle>
            <a:lvl1pPr>
              <a:defRPr sz="4000">
                <a:solidFill>
                  <a:schemeClr val="bg1"/>
                </a:solidFill>
              </a:defRPr>
            </a:lvl1pPr>
          </a:lstStyle>
          <a:p>
            <a:r>
              <a:rPr lang="en-US" sz="400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pic>
        <p:nvPicPr>
          <p:cNvPr id="3" name="Graphic 2">
            <a:extLst>
              <a:ext uri="{FF2B5EF4-FFF2-40B4-BE49-F238E27FC236}">
                <a16:creationId xmlns:a16="http://schemas.microsoft.com/office/drawing/2014/main" id="{ACCFA575-23E0-BC70-B7B7-F71EC44EA8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685725"/>
            <a:ext cx="2217984" cy="938378"/>
          </a:xfrm>
          <a:prstGeom prst="rect">
            <a:avLst/>
          </a:prstGeom>
        </p:spPr>
      </p:pic>
    </p:spTree>
    <p:extLst>
      <p:ext uri="{BB962C8B-B14F-4D97-AF65-F5344CB8AC3E}">
        <p14:creationId xmlns:p14="http://schemas.microsoft.com/office/powerpoint/2010/main" val="2933385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header_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a:p>
        </p:txBody>
      </p:sp>
      <p:sp>
        <p:nvSpPr>
          <p:cNvPr id="2" name="Subtitle 2">
            <a:extLst>
              <a:ext uri="{FF2B5EF4-FFF2-40B4-BE49-F238E27FC236}">
                <a16:creationId xmlns:a16="http://schemas.microsoft.com/office/drawing/2014/main" id="{B7712D79-C55D-A2D2-1128-FFD3F7F0E95B}"/>
              </a:ext>
            </a:extLst>
          </p:cNvPr>
          <p:cNvSpPr>
            <a:spLocks noGrp="1"/>
          </p:cNvSpPr>
          <p:nvPr>
            <p:ph type="subTitle" idx="1" hasCustomPrompt="1"/>
          </p:nvPr>
        </p:nvSpPr>
        <p:spPr>
          <a:xfrm>
            <a:off x="1187306" y="4190887"/>
            <a:ext cx="5099194" cy="617006"/>
          </a:xfrm>
        </p:spPr>
        <p:txBody>
          <a:bodyPr/>
          <a:lstStyle>
            <a:lvl1pPr marL="0" indent="0" algn="l">
              <a:buNone/>
              <a:defRPr sz="2400" b="1" i="0">
                <a:solidFill>
                  <a:schemeClr val="accent2"/>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4" name="Title 6">
            <a:extLst>
              <a:ext uri="{FF2B5EF4-FFF2-40B4-BE49-F238E27FC236}">
                <a16:creationId xmlns:a16="http://schemas.microsoft.com/office/drawing/2014/main" id="{3A2CE5BF-023F-4C66-F191-5B01392FEC9F}"/>
              </a:ext>
            </a:extLst>
          </p:cNvPr>
          <p:cNvSpPr>
            <a:spLocks noGrp="1"/>
          </p:cNvSpPr>
          <p:nvPr>
            <p:ph type="title" hasCustomPrompt="1"/>
          </p:nvPr>
        </p:nvSpPr>
        <p:spPr>
          <a:xfrm>
            <a:off x="1187306" y="2107543"/>
            <a:ext cx="5099194" cy="1818948"/>
          </a:xfrm>
        </p:spPr>
        <p:txBody>
          <a:bodyPr>
            <a:normAutofit/>
          </a:bodyPr>
          <a:lstStyle>
            <a:lvl1pPr>
              <a:defRPr sz="4000">
                <a:solidFill>
                  <a:schemeClr val="bg1"/>
                </a:solidFill>
              </a:defRPr>
            </a:lvl1pPr>
          </a:lstStyle>
          <a:p>
            <a:r>
              <a:rPr lang="en-US" sz="400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pic>
        <p:nvPicPr>
          <p:cNvPr id="3" name="Graphic 2">
            <a:extLst>
              <a:ext uri="{FF2B5EF4-FFF2-40B4-BE49-F238E27FC236}">
                <a16:creationId xmlns:a16="http://schemas.microsoft.com/office/drawing/2014/main" id="{ACCFA575-23E0-BC70-B7B7-F71EC44EA8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7306" y="685725"/>
            <a:ext cx="2217984" cy="938378"/>
          </a:xfrm>
          <a:prstGeom prst="rect">
            <a:avLst/>
          </a:prstGeom>
        </p:spPr>
      </p:pic>
    </p:spTree>
    <p:extLst>
      <p:ext uri="{BB962C8B-B14F-4D97-AF65-F5344CB8AC3E}">
        <p14:creationId xmlns:p14="http://schemas.microsoft.com/office/powerpoint/2010/main" val="844161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header_Ligh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a:p>
        </p:txBody>
      </p:sp>
      <p:pic>
        <p:nvPicPr>
          <p:cNvPr id="8" name="Graphic 7">
            <a:extLst>
              <a:ext uri="{FF2B5EF4-FFF2-40B4-BE49-F238E27FC236}">
                <a16:creationId xmlns:a16="http://schemas.microsoft.com/office/drawing/2014/main" id="{984E2298-C056-6D9C-B3AF-99A903C11D8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710577"/>
            <a:ext cx="2217984" cy="895199"/>
          </a:xfrm>
          <a:prstGeom prst="rect">
            <a:avLst/>
          </a:prstGeom>
        </p:spPr>
      </p:pic>
      <p:pic>
        <p:nvPicPr>
          <p:cNvPr id="3" name="Graphic 2">
            <a:extLst>
              <a:ext uri="{FF2B5EF4-FFF2-40B4-BE49-F238E27FC236}">
                <a16:creationId xmlns:a16="http://schemas.microsoft.com/office/drawing/2014/main" id="{E49C67CA-97EA-480D-48A4-89C9A7B76B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710577"/>
            <a:ext cx="2217984" cy="895199"/>
          </a:xfrm>
          <a:prstGeom prst="rect">
            <a:avLst/>
          </a:prstGeom>
        </p:spPr>
      </p:pic>
      <p:sp>
        <p:nvSpPr>
          <p:cNvPr id="7" name="Subtitle 2">
            <a:extLst>
              <a:ext uri="{FF2B5EF4-FFF2-40B4-BE49-F238E27FC236}">
                <a16:creationId xmlns:a16="http://schemas.microsoft.com/office/drawing/2014/main" id="{7393F2CE-3F21-D78D-4C7B-657E98DD6CBF}"/>
              </a:ext>
            </a:extLst>
          </p:cNvPr>
          <p:cNvSpPr>
            <a:spLocks noGrp="1"/>
          </p:cNvSpPr>
          <p:nvPr>
            <p:ph type="subTitle" idx="1" hasCustomPrompt="1"/>
          </p:nvPr>
        </p:nvSpPr>
        <p:spPr>
          <a:xfrm>
            <a:off x="1187306" y="4190887"/>
            <a:ext cx="5099194" cy="617006"/>
          </a:xfrm>
        </p:spPr>
        <p:txBody>
          <a:bodyPr/>
          <a:lstStyle>
            <a:lvl1pPr marL="0" indent="0" algn="l">
              <a:buNone/>
              <a:defRPr sz="2400" b="1" i="0">
                <a:solidFill>
                  <a:schemeClr val="accent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9" name="Title 6">
            <a:extLst>
              <a:ext uri="{FF2B5EF4-FFF2-40B4-BE49-F238E27FC236}">
                <a16:creationId xmlns:a16="http://schemas.microsoft.com/office/drawing/2014/main" id="{FF897A18-2123-0363-761A-F83CE2813341}"/>
              </a:ext>
            </a:extLst>
          </p:cNvPr>
          <p:cNvSpPr>
            <a:spLocks noGrp="1"/>
          </p:cNvSpPr>
          <p:nvPr>
            <p:ph type="title" hasCustomPrompt="1"/>
          </p:nvPr>
        </p:nvSpPr>
        <p:spPr>
          <a:xfrm>
            <a:off x="1187306" y="2107543"/>
            <a:ext cx="5099194" cy="1818948"/>
          </a:xfrm>
        </p:spPr>
        <p:txBody>
          <a:bodyPr>
            <a:normAutofit/>
          </a:bodyPr>
          <a:lstStyle>
            <a:lvl1pPr>
              <a:defRPr sz="4000">
                <a:solidFill>
                  <a:schemeClr val="tx2"/>
                </a:solidFill>
              </a:defRPr>
            </a:lvl1pPr>
          </a:lstStyle>
          <a:p>
            <a:r>
              <a:rPr lang="en-US" sz="400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spTree>
    <p:extLst>
      <p:ext uri="{BB962C8B-B14F-4D97-AF65-F5344CB8AC3E}">
        <p14:creationId xmlns:p14="http://schemas.microsoft.com/office/powerpoint/2010/main" val="23201842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header_Ligh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a:p>
        </p:txBody>
      </p:sp>
      <p:pic>
        <p:nvPicPr>
          <p:cNvPr id="8" name="Graphic 7">
            <a:extLst>
              <a:ext uri="{FF2B5EF4-FFF2-40B4-BE49-F238E27FC236}">
                <a16:creationId xmlns:a16="http://schemas.microsoft.com/office/drawing/2014/main" id="{984E2298-C056-6D9C-B3AF-99A903C11D8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7306" y="710577"/>
            <a:ext cx="2217984" cy="895199"/>
          </a:xfrm>
          <a:prstGeom prst="rect">
            <a:avLst/>
          </a:prstGeom>
        </p:spPr>
      </p:pic>
      <p:pic>
        <p:nvPicPr>
          <p:cNvPr id="3" name="Graphic 2">
            <a:extLst>
              <a:ext uri="{FF2B5EF4-FFF2-40B4-BE49-F238E27FC236}">
                <a16:creationId xmlns:a16="http://schemas.microsoft.com/office/drawing/2014/main" id="{E49C67CA-97EA-480D-48A4-89C9A7B76B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7306" y="710577"/>
            <a:ext cx="2217984" cy="895199"/>
          </a:xfrm>
          <a:prstGeom prst="rect">
            <a:avLst/>
          </a:prstGeom>
        </p:spPr>
      </p:pic>
      <p:sp>
        <p:nvSpPr>
          <p:cNvPr id="7" name="Subtitle 2">
            <a:extLst>
              <a:ext uri="{FF2B5EF4-FFF2-40B4-BE49-F238E27FC236}">
                <a16:creationId xmlns:a16="http://schemas.microsoft.com/office/drawing/2014/main" id="{7393F2CE-3F21-D78D-4C7B-657E98DD6CBF}"/>
              </a:ext>
            </a:extLst>
          </p:cNvPr>
          <p:cNvSpPr>
            <a:spLocks noGrp="1"/>
          </p:cNvSpPr>
          <p:nvPr>
            <p:ph type="subTitle" idx="1" hasCustomPrompt="1"/>
          </p:nvPr>
        </p:nvSpPr>
        <p:spPr>
          <a:xfrm>
            <a:off x="1187306" y="4190887"/>
            <a:ext cx="5099194" cy="617006"/>
          </a:xfrm>
        </p:spPr>
        <p:txBody>
          <a:bodyPr/>
          <a:lstStyle>
            <a:lvl1pPr marL="0" indent="0" algn="l">
              <a:buNone/>
              <a:defRPr sz="2400" b="1" i="0">
                <a:solidFill>
                  <a:schemeClr val="accent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9" name="Title 6">
            <a:extLst>
              <a:ext uri="{FF2B5EF4-FFF2-40B4-BE49-F238E27FC236}">
                <a16:creationId xmlns:a16="http://schemas.microsoft.com/office/drawing/2014/main" id="{FF897A18-2123-0363-761A-F83CE2813341}"/>
              </a:ext>
            </a:extLst>
          </p:cNvPr>
          <p:cNvSpPr>
            <a:spLocks noGrp="1"/>
          </p:cNvSpPr>
          <p:nvPr>
            <p:ph type="title" hasCustomPrompt="1"/>
          </p:nvPr>
        </p:nvSpPr>
        <p:spPr>
          <a:xfrm>
            <a:off x="1187306" y="2107543"/>
            <a:ext cx="5099194" cy="1818948"/>
          </a:xfrm>
        </p:spPr>
        <p:txBody>
          <a:bodyPr>
            <a:normAutofit/>
          </a:bodyPr>
          <a:lstStyle>
            <a:lvl1pPr>
              <a:defRPr sz="4000">
                <a:solidFill>
                  <a:schemeClr val="tx2"/>
                </a:solidFill>
              </a:defRPr>
            </a:lvl1pPr>
          </a:lstStyle>
          <a:p>
            <a:r>
              <a:rPr lang="en-US" sz="400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spTree>
    <p:extLst>
      <p:ext uri="{BB962C8B-B14F-4D97-AF65-F5344CB8AC3E}">
        <p14:creationId xmlns:p14="http://schemas.microsoft.com/office/powerpoint/2010/main" val="1958776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ge Break_Titl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ubtitle 13">
            <a:extLst>
              <a:ext uri="{FF2B5EF4-FFF2-40B4-BE49-F238E27FC236}">
                <a16:creationId xmlns:a16="http://schemas.microsoft.com/office/drawing/2014/main" id="{596AADC1-C8B3-C39E-64EB-6D783A1E81BB}"/>
              </a:ext>
            </a:extLst>
          </p:cNvPr>
          <p:cNvSpPr>
            <a:spLocks noGrp="1"/>
          </p:cNvSpPr>
          <p:nvPr>
            <p:ph type="subTitle" idx="1"/>
          </p:nvPr>
        </p:nvSpPr>
        <p:spPr>
          <a:xfrm>
            <a:off x="858241" y="4396142"/>
            <a:ext cx="5158410" cy="438411"/>
          </a:xfrm>
        </p:spPr>
        <p:txBody>
          <a:bodyPr>
            <a:noAutofit/>
          </a:bodyPr>
          <a:lstStyle>
            <a:lvl1pPr marL="0" indent="0">
              <a:buNone/>
              <a:defRPr sz="2400" b="1" i="0">
                <a:solidFill>
                  <a:schemeClr val="accent1"/>
                </a:solidFill>
                <a:latin typeface="Source Sans Pro" panose="020B0503030403020204" pitchFamily="34" charset="0"/>
                <a:ea typeface="Source Sans Pro" panose="020B0503030403020204" pitchFamily="34" charset="0"/>
              </a:defRPr>
            </a:lvl1pPr>
          </a:lstStyle>
          <a:p>
            <a:pPr algn="l"/>
            <a:r>
              <a:rPr lang="en-US" b="1">
                <a:solidFill>
                  <a:schemeClr val="accent2">
                    <a:lumMod val="75000"/>
                    <a:lumOff val="25000"/>
                  </a:schemeClr>
                </a:solidFill>
                <a:latin typeface="Source Sans Pro SemiBold" panose="020B0503030403020204" pitchFamily="34" charset="0"/>
                <a:ea typeface="Source Sans Pro SemiBold" panose="020B0503030403020204" pitchFamily="34" charset="0"/>
              </a:rPr>
              <a:t>Subtitle sits underneath</a:t>
            </a:r>
          </a:p>
        </p:txBody>
      </p:sp>
      <p:sp>
        <p:nvSpPr>
          <p:cNvPr id="9" name="Title 8">
            <a:extLst>
              <a:ext uri="{FF2B5EF4-FFF2-40B4-BE49-F238E27FC236}">
                <a16:creationId xmlns:a16="http://schemas.microsoft.com/office/drawing/2014/main" id="{D0882AAE-3D72-D1C6-F739-DB47ACB058DC}"/>
              </a:ext>
            </a:extLst>
          </p:cNvPr>
          <p:cNvSpPr>
            <a:spLocks noGrp="1"/>
          </p:cNvSpPr>
          <p:nvPr>
            <p:ph type="title" hasCustomPrompt="1"/>
          </p:nvPr>
        </p:nvSpPr>
        <p:spPr>
          <a:xfrm>
            <a:off x="858241" y="2876710"/>
            <a:ext cx="5716730" cy="1325563"/>
          </a:xfrm>
        </p:spPr>
        <p:txBody>
          <a:bodyPr>
            <a:normAutofit/>
          </a:bodyPr>
          <a:lstStyle>
            <a:lvl1pPr>
              <a:defRPr sz="4800">
                <a:solidFill>
                  <a:schemeClr val="tx2"/>
                </a:solidFill>
              </a:defRPr>
            </a:lvl1pPr>
          </a:lstStyle>
          <a:p>
            <a:r>
              <a:rPr lang="en-US" sz="4400">
                <a:solidFill>
                  <a:schemeClr val="accent1"/>
                </a:solidFill>
                <a:latin typeface="Source Sans Pro Light" panose="020B0503030403020204" pitchFamily="34" charset="0"/>
                <a:ea typeface="Source Sans Pro Light" panose="020B0503030403020204" pitchFamily="34" charset="0"/>
              </a:rPr>
              <a:t>Section title</a:t>
            </a:r>
            <a:endParaRPr lang="en-US" sz="8800">
              <a:solidFill>
                <a:schemeClr val="accent1"/>
              </a:solidFill>
              <a:latin typeface="Source Sans Pro Light" panose="020B0503030403020204" pitchFamily="34" charset="0"/>
              <a:ea typeface="Source Sans Pro Light" panose="020B0503030403020204" pitchFamily="34" charset="0"/>
            </a:endParaRPr>
          </a:p>
        </p:txBody>
      </p:sp>
      <p:sp>
        <p:nvSpPr>
          <p:cNvPr id="7" name="Footer Placeholder 6">
            <a:extLst>
              <a:ext uri="{FF2B5EF4-FFF2-40B4-BE49-F238E27FC236}">
                <a16:creationId xmlns:a16="http://schemas.microsoft.com/office/drawing/2014/main" id="{62A46681-D931-4223-33EC-20A11897F6DD}"/>
              </a:ext>
            </a:extLst>
          </p:cNvPr>
          <p:cNvSpPr>
            <a:spLocks noGrp="1"/>
          </p:cNvSpPr>
          <p:nvPr>
            <p:ph type="ftr" sz="quarter" idx="10"/>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8" name="Slide Number Placeholder 7">
            <a:extLst>
              <a:ext uri="{FF2B5EF4-FFF2-40B4-BE49-F238E27FC236}">
                <a16:creationId xmlns:a16="http://schemas.microsoft.com/office/drawing/2014/main" id="{108E712D-5D36-0530-67EA-986E239A057E}"/>
              </a:ext>
            </a:extLst>
          </p:cNvPr>
          <p:cNvSpPr>
            <a:spLocks noGrp="1"/>
          </p:cNvSpPr>
          <p:nvPr>
            <p:ph type="sldNum" sz="quarter" idx="11"/>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
        <p:nvSpPr>
          <p:cNvPr id="13" name="Text Placeholder 12">
            <a:extLst>
              <a:ext uri="{FF2B5EF4-FFF2-40B4-BE49-F238E27FC236}">
                <a16:creationId xmlns:a16="http://schemas.microsoft.com/office/drawing/2014/main" id="{94E7E213-CE7A-5C09-DF91-0A73B47DCA8F}"/>
              </a:ext>
            </a:extLst>
          </p:cNvPr>
          <p:cNvSpPr>
            <a:spLocks noGrp="1"/>
          </p:cNvSpPr>
          <p:nvPr>
            <p:ph type="body" sz="quarter" idx="12" hasCustomPrompt="1"/>
          </p:nvPr>
        </p:nvSpPr>
        <p:spPr>
          <a:xfrm>
            <a:off x="858241" y="592785"/>
            <a:ext cx="4705350" cy="1868487"/>
          </a:xfrm>
        </p:spPr>
        <p:txBody>
          <a:bodyPr>
            <a:normAutofit/>
          </a:bodyPr>
          <a:lstStyle>
            <a:lvl1pPr marL="0" indent="0">
              <a:buNone/>
              <a:defRPr sz="9600" b="0" i="0">
                <a:solidFill>
                  <a:schemeClr val="tx2"/>
                </a:solidFill>
                <a:latin typeface="Source Sans Pro Light" panose="020B0403030403020204" pitchFamily="34" charset="0"/>
                <a:ea typeface="Source Sans Pro Light" panose="020B0403030403020204" pitchFamily="34" charset="0"/>
              </a:defRPr>
            </a:lvl1pPr>
          </a:lstStyle>
          <a:p>
            <a:pPr lvl="0"/>
            <a:r>
              <a:rPr lang="en-US"/>
              <a:t>01</a:t>
            </a:r>
          </a:p>
        </p:txBody>
      </p:sp>
    </p:spTree>
    <p:extLst>
      <p:ext uri="{BB962C8B-B14F-4D97-AF65-F5344CB8AC3E}">
        <p14:creationId xmlns:p14="http://schemas.microsoft.com/office/powerpoint/2010/main" val="329631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Light2">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dirty="0"/>
          </a:p>
        </p:txBody>
      </p:sp>
      <p:pic>
        <p:nvPicPr>
          <p:cNvPr id="8" name="Graphic 7">
            <a:extLst>
              <a:ext uri="{FF2B5EF4-FFF2-40B4-BE49-F238E27FC236}">
                <a16:creationId xmlns:a16="http://schemas.microsoft.com/office/drawing/2014/main" id="{984E2298-C056-6D9C-B3AF-99A903C11D8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710577"/>
            <a:ext cx="2217984" cy="895199"/>
          </a:xfrm>
          <a:prstGeom prst="rect">
            <a:avLst/>
          </a:prstGeom>
        </p:spPr>
      </p:pic>
      <p:sp>
        <p:nvSpPr>
          <p:cNvPr id="2" name="Subtitle 2">
            <a:extLst>
              <a:ext uri="{FF2B5EF4-FFF2-40B4-BE49-F238E27FC236}">
                <a16:creationId xmlns:a16="http://schemas.microsoft.com/office/drawing/2014/main" id="{B7712D79-C55D-A2D2-1128-FFD3F7F0E95B}"/>
              </a:ext>
            </a:extLst>
          </p:cNvPr>
          <p:cNvSpPr>
            <a:spLocks noGrp="1"/>
          </p:cNvSpPr>
          <p:nvPr>
            <p:ph type="subTitle" idx="1" hasCustomPrompt="1"/>
          </p:nvPr>
        </p:nvSpPr>
        <p:spPr>
          <a:xfrm>
            <a:off x="1187306" y="3954994"/>
            <a:ext cx="9144000" cy="617006"/>
          </a:xfrm>
        </p:spPr>
        <p:txBody>
          <a:bodyPr/>
          <a:lstStyle>
            <a:lvl1pPr marL="0" indent="0" algn="l">
              <a:buNone/>
              <a:defRPr sz="2400" b="1" i="0">
                <a:solidFill>
                  <a:schemeClr val="accent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dirty="0">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4" name="Title 6">
            <a:extLst>
              <a:ext uri="{FF2B5EF4-FFF2-40B4-BE49-F238E27FC236}">
                <a16:creationId xmlns:a16="http://schemas.microsoft.com/office/drawing/2014/main" id="{3A2CE5BF-023F-4C66-F191-5B01392FEC9F}"/>
              </a:ext>
            </a:extLst>
          </p:cNvPr>
          <p:cNvSpPr>
            <a:spLocks noGrp="1"/>
          </p:cNvSpPr>
          <p:nvPr>
            <p:ph type="title" hasCustomPrompt="1"/>
          </p:nvPr>
        </p:nvSpPr>
        <p:spPr>
          <a:xfrm>
            <a:off x="1187306" y="2107543"/>
            <a:ext cx="6093388" cy="1818948"/>
          </a:xfrm>
        </p:spPr>
        <p:txBody>
          <a:bodyPr>
            <a:normAutofit/>
          </a:bodyPr>
          <a:lstStyle>
            <a:lvl1pPr>
              <a:defRPr sz="4000">
                <a:solidFill>
                  <a:schemeClr val="tx2"/>
                </a:solidFill>
              </a:defRPr>
            </a:lvl1pPr>
          </a:lstStyle>
          <a:p>
            <a:r>
              <a:rPr lang="en-US" sz="4000" dirty="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spTree>
    <p:extLst>
      <p:ext uri="{BB962C8B-B14F-4D97-AF65-F5344CB8AC3E}">
        <p14:creationId xmlns:p14="http://schemas.microsoft.com/office/powerpoint/2010/main" val="3360505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ge Break_Tex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ubtitle 13">
            <a:extLst>
              <a:ext uri="{FF2B5EF4-FFF2-40B4-BE49-F238E27FC236}">
                <a16:creationId xmlns:a16="http://schemas.microsoft.com/office/drawing/2014/main" id="{596AADC1-C8B3-C39E-64EB-6D783A1E81BB}"/>
              </a:ext>
            </a:extLst>
          </p:cNvPr>
          <p:cNvSpPr>
            <a:spLocks noGrp="1"/>
          </p:cNvSpPr>
          <p:nvPr>
            <p:ph type="subTitle" idx="1"/>
          </p:nvPr>
        </p:nvSpPr>
        <p:spPr>
          <a:xfrm>
            <a:off x="793695" y="3439344"/>
            <a:ext cx="5158410" cy="438411"/>
          </a:xfrm>
        </p:spPr>
        <p:txBody>
          <a:bodyPr>
            <a:noAutofit/>
          </a:bodyPr>
          <a:lstStyle>
            <a:lvl1pPr marL="0" indent="0">
              <a:buNone/>
              <a:defRPr sz="2400" b="1" i="0">
                <a:solidFill>
                  <a:schemeClr val="accent1"/>
                </a:solidFill>
                <a:latin typeface="Source Sans Pro" panose="020B0503030403020204" pitchFamily="34" charset="0"/>
                <a:ea typeface="Source Sans Pro" panose="020B0503030403020204" pitchFamily="34" charset="0"/>
              </a:defRPr>
            </a:lvl1pPr>
          </a:lstStyle>
          <a:p>
            <a:pPr algn="l"/>
            <a:r>
              <a:rPr lang="en-US" b="1">
                <a:solidFill>
                  <a:schemeClr val="accent2">
                    <a:lumMod val="75000"/>
                    <a:lumOff val="25000"/>
                  </a:schemeClr>
                </a:solidFill>
                <a:latin typeface="Source Sans Pro SemiBold" panose="020B0503030403020204" pitchFamily="34" charset="0"/>
                <a:ea typeface="Source Sans Pro SemiBold" panose="020B0503030403020204" pitchFamily="34" charset="0"/>
              </a:rPr>
              <a:t>Subtitle sits underneath</a:t>
            </a:r>
          </a:p>
        </p:txBody>
      </p:sp>
      <p:sp>
        <p:nvSpPr>
          <p:cNvPr id="5" name="Title 4">
            <a:extLst>
              <a:ext uri="{FF2B5EF4-FFF2-40B4-BE49-F238E27FC236}">
                <a16:creationId xmlns:a16="http://schemas.microsoft.com/office/drawing/2014/main" id="{EDF26B50-8698-7223-394A-E864E0DB8B8C}"/>
              </a:ext>
            </a:extLst>
          </p:cNvPr>
          <p:cNvSpPr>
            <a:spLocks noGrp="1"/>
          </p:cNvSpPr>
          <p:nvPr>
            <p:ph type="title" hasCustomPrompt="1"/>
          </p:nvPr>
        </p:nvSpPr>
        <p:spPr>
          <a:xfrm>
            <a:off x="793695" y="1990585"/>
            <a:ext cx="5302305" cy="1325563"/>
          </a:xfrm>
        </p:spPr>
        <p:txBody>
          <a:bodyPr/>
          <a:lstStyle>
            <a:lvl1pPr>
              <a:defRPr>
                <a:solidFill>
                  <a:schemeClr val="accent1"/>
                </a:solidFill>
              </a:defRPr>
            </a:lvl1pPr>
          </a:lstStyle>
          <a:p>
            <a:r>
              <a:rPr lang="en-US" sz="4400">
                <a:solidFill>
                  <a:schemeClr val="tx2"/>
                </a:solidFill>
                <a:latin typeface="Source Sans Pro Light" panose="020B0503030403020204" pitchFamily="34" charset="0"/>
                <a:ea typeface="Source Sans Pro Light" panose="020B0503030403020204" pitchFamily="34" charset="0"/>
              </a:rPr>
              <a:t>Section Title</a:t>
            </a:r>
          </a:p>
        </p:txBody>
      </p:sp>
      <p:sp>
        <p:nvSpPr>
          <p:cNvPr id="7" name="Footer Placeholder 6">
            <a:extLst>
              <a:ext uri="{FF2B5EF4-FFF2-40B4-BE49-F238E27FC236}">
                <a16:creationId xmlns:a16="http://schemas.microsoft.com/office/drawing/2014/main" id="{55ACD286-A7DA-DA67-D595-7A52E8628A19}"/>
              </a:ext>
            </a:extLst>
          </p:cNvPr>
          <p:cNvSpPr>
            <a:spLocks noGrp="1"/>
          </p:cNvSpPr>
          <p:nvPr>
            <p:ph type="ftr" sz="quarter" idx="10"/>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9" name="Slide Number Placeholder 8">
            <a:extLst>
              <a:ext uri="{FF2B5EF4-FFF2-40B4-BE49-F238E27FC236}">
                <a16:creationId xmlns:a16="http://schemas.microsoft.com/office/drawing/2014/main" id="{0E83C74D-8D93-B86E-E51A-81ACDC50FC12}"/>
              </a:ext>
            </a:extLst>
          </p:cNvPr>
          <p:cNvSpPr>
            <a:spLocks noGrp="1"/>
          </p:cNvSpPr>
          <p:nvPr>
            <p:ph type="sldNum" sz="quarter" idx="11"/>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
        <p:nvSpPr>
          <p:cNvPr id="10" name="Text Placeholder 12">
            <a:extLst>
              <a:ext uri="{FF2B5EF4-FFF2-40B4-BE49-F238E27FC236}">
                <a16:creationId xmlns:a16="http://schemas.microsoft.com/office/drawing/2014/main" id="{C27ED53E-ED5D-7FA5-0BA9-D5EF744B839B}"/>
              </a:ext>
            </a:extLst>
          </p:cNvPr>
          <p:cNvSpPr>
            <a:spLocks noGrp="1"/>
          </p:cNvSpPr>
          <p:nvPr>
            <p:ph type="body" sz="quarter" idx="12" hasCustomPrompt="1"/>
          </p:nvPr>
        </p:nvSpPr>
        <p:spPr>
          <a:xfrm>
            <a:off x="793695" y="602945"/>
            <a:ext cx="4705350" cy="1124255"/>
          </a:xfrm>
        </p:spPr>
        <p:txBody>
          <a:bodyPr>
            <a:normAutofit/>
          </a:bodyPr>
          <a:lstStyle>
            <a:lvl1pPr marL="0" indent="0">
              <a:buNone/>
              <a:defRPr sz="9600" b="0" i="0">
                <a:solidFill>
                  <a:schemeClr val="accent1"/>
                </a:solidFill>
                <a:latin typeface="Source Sans Pro Light" panose="020B0403030403020204" pitchFamily="34" charset="0"/>
                <a:ea typeface="Source Sans Pro Light" panose="020B0403030403020204" pitchFamily="34" charset="0"/>
              </a:defRPr>
            </a:lvl1pPr>
          </a:lstStyle>
          <a:p>
            <a:pPr lvl="0"/>
            <a:r>
              <a:rPr lang="en-US"/>
              <a:t>01</a:t>
            </a:r>
          </a:p>
        </p:txBody>
      </p:sp>
      <p:sp>
        <p:nvSpPr>
          <p:cNvPr id="12" name="Text Placeholder 11">
            <a:extLst>
              <a:ext uri="{FF2B5EF4-FFF2-40B4-BE49-F238E27FC236}">
                <a16:creationId xmlns:a16="http://schemas.microsoft.com/office/drawing/2014/main" id="{362B2DCC-0588-DFC1-75FF-2CE007B953D2}"/>
              </a:ext>
            </a:extLst>
          </p:cNvPr>
          <p:cNvSpPr>
            <a:spLocks noGrp="1"/>
          </p:cNvSpPr>
          <p:nvPr>
            <p:ph type="body" sz="quarter" idx="13" hasCustomPrompt="1"/>
          </p:nvPr>
        </p:nvSpPr>
        <p:spPr>
          <a:xfrm>
            <a:off x="793750" y="4033838"/>
            <a:ext cx="5895975" cy="1868487"/>
          </a:xfrm>
        </p:spPr>
        <p:txBody>
          <a:bodyPr>
            <a:normAutofit/>
          </a:bodyPr>
          <a:lstStyle>
            <a:lvl1pPr marL="0" indent="0">
              <a:buNone/>
              <a:defRPr sz="1800" b="1" i="0">
                <a:solidFill>
                  <a:schemeClr val="accent1"/>
                </a:solidFill>
                <a:latin typeface="Source Sans Pro" panose="020B0503030403020204" pitchFamily="34" charset="0"/>
                <a:ea typeface="Source Sans Pro" panose="020B0503030403020204" pitchFamily="34" charset="0"/>
              </a:defRPr>
            </a:lvl1pPr>
          </a:lstStyle>
          <a:p>
            <a:pPr lvl="0"/>
            <a:r>
              <a:rPr lang="en-US"/>
              <a:t>Body text goes here</a:t>
            </a:r>
          </a:p>
        </p:txBody>
      </p:sp>
    </p:spTree>
    <p:extLst>
      <p:ext uri="{BB962C8B-B14F-4D97-AF65-F5344CB8AC3E}">
        <p14:creationId xmlns:p14="http://schemas.microsoft.com/office/powerpoint/2010/main" val="2057322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_Dar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1B41A7-99E8-A975-D350-E8706BCF27BF}"/>
              </a:ext>
            </a:extLst>
          </p:cNvPr>
          <p:cNvSpPr>
            <a:spLocks noGrp="1"/>
          </p:cNvSpPr>
          <p:nvPr>
            <p:ph type="ftr" sz="quarter" idx="10"/>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4" name="Slide Number Placeholder 3">
            <a:extLst>
              <a:ext uri="{FF2B5EF4-FFF2-40B4-BE49-F238E27FC236}">
                <a16:creationId xmlns:a16="http://schemas.microsoft.com/office/drawing/2014/main" id="{DA48E315-1B09-D3E8-B116-55D6E40AA474}"/>
              </a:ext>
            </a:extLst>
          </p:cNvPr>
          <p:cNvSpPr>
            <a:spLocks noGrp="1"/>
          </p:cNvSpPr>
          <p:nvPr>
            <p:ph type="sldNum" sz="quarter" idx="11"/>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3443840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_Ligh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FB23D48-FF2E-A3CA-C832-4942A3A3F932}"/>
              </a:ext>
            </a:extLst>
          </p:cNvPr>
          <p:cNvSpPr>
            <a:spLocks noGrp="1"/>
          </p:cNvSpPr>
          <p:nvPr>
            <p:ph type="ftr" sz="quarter" idx="10"/>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4" name="Slide Number Placeholder 3">
            <a:extLst>
              <a:ext uri="{FF2B5EF4-FFF2-40B4-BE49-F238E27FC236}">
                <a16:creationId xmlns:a16="http://schemas.microsoft.com/office/drawing/2014/main" id="{ED21B884-0220-8A0C-E129-1FDF58CAB7DA}"/>
              </a:ext>
            </a:extLst>
          </p:cNvPr>
          <p:cNvSpPr>
            <a:spLocks noGrp="1"/>
          </p:cNvSpPr>
          <p:nvPr>
            <p:ph type="sldNum" sz="quarter" idx="11"/>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1163894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cknowledgem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2187-61DF-090A-5156-107719A80886}"/>
              </a:ext>
            </a:extLst>
          </p:cNvPr>
          <p:cNvSpPr>
            <a:spLocks noGrp="1"/>
          </p:cNvSpPr>
          <p:nvPr>
            <p:ph type="title" hasCustomPrompt="1"/>
          </p:nvPr>
        </p:nvSpPr>
        <p:spPr/>
        <p:txBody>
          <a:bodyPr/>
          <a:lstStyle>
            <a:lvl1pPr>
              <a:defRPr>
                <a:solidFill>
                  <a:schemeClr val="tx2"/>
                </a:solidFill>
              </a:defRPr>
            </a:lvl1pPr>
          </a:lstStyle>
          <a:p>
            <a:r>
              <a:rPr lang="en-GB"/>
              <a:t>Title goes here</a:t>
            </a:r>
            <a:endParaRPr lang="en-US"/>
          </a:p>
        </p:txBody>
      </p:sp>
      <p:sp>
        <p:nvSpPr>
          <p:cNvPr id="4" name="Slide Number Placeholder 3">
            <a:extLst>
              <a:ext uri="{FF2B5EF4-FFF2-40B4-BE49-F238E27FC236}">
                <a16:creationId xmlns:a16="http://schemas.microsoft.com/office/drawing/2014/main" id="{D5C26FF6-9E79-81AA-35CE-A0689B17ECC5}"/>
              </a:ext>
            </a:extLst>
          </p:cNvPr>
          <p:cNvSpPr>
            <a:spLocks noGrp="1"/>
          </p:cNvSpPr>
          <p:nvPr>
            <p:ph type="sldNum" sz="quarter" idx="11"/>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1032993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_Dar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C648CB41-F189-1D6F-71B5-992C895C4080}"/>
              </a:ext>
            </a:extLst>
          </p:cNvPr>
          <p:cNvSpPr>
            <a:spLocks noGrp="1"/>
          </p:cNvSpPr>
          <p:nvPr>
            <p:ph type="ftr" sz="quarter" idx="10"/>
          </p:nvPr>
        </p:nvSpPr>
        <p:spPr>
          <a:xfrm>
            <a:off x="4365493" y="6356350"/>
            <a:ext cx="4114800" cy="365125"/>
          </a:xfrm>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3" name="Slide Number Placeholder 3">
            <a:extLst>
              <a:ext uri="{FF2B5EF4-FFF2-40B4-BE49-F238E27FC236}">
                <a16:creationId xmlns:a16="http://schemas.microsoft.com/office/drawing/2014/main" id="{8C717E52-EC70-2C91-A6FB-596584214D90}"/>
              </a:ext>
            </a:extLst>
          </p:cNvPr>
          <p:cNvSpPr>
            <a:spLocks noGrp="1"/>
          </p:cNvSpPr>
          <p:nvPr>
            <p:ph type="sldNum" sz="quarter" idx="11"/>
          </p:nvPr>
        </p:nvSpPr>
        <p:spPr>
          <a:xfrm>
            <a:off x="1147119" y="6356350"/>
            <a:ext cx="2743200" cy="365125"/>
          </a:xfrm>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
        <p:nvSpPr>
          <p:cNvPr id="4" name="Title 21">
            <a:extLst>
              <a:ext uri="{FF2B5EF4-FFF2-40B4-BE49-F238E27FC236}">
                <a16:creationId xmlns:a16="http://schemas.microsoft.com/office/drawing/2014/main" id="{10AB9310-E9C8-D039-0AF7-FDAEF6AB20B2}"/>
              </a:ext>
            </a:extLst>
          </p:cNvPr>
          <p:cNvSpPr txBox="1">
            <a:spLocks/>
          </p:cNvSpPr>
          <p:nvPr userDrawn="1"/>
        </p:nvSpPr>
        <p:spPr>
          <a:xfrm>
            <a:off x="1181366" y="2522741"/>
            <a:ext cx="4305035" cy="614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a:solidFill>
                  <a:schemeClr val="bg1"/>
                </a:solidFill>
                <a:latin typeface="Source Sans Pro Light" panose="020B0503030403020204" pitchFamily="34" charset="0"/>
                <a:ea typeface="Source Sans Pro Light" panose="020B0503030403020204" pitchFamily="34" charset="0"/>
              </a:rPr>
              <a:t>Thank you</a:t>
            </a:r>
          </a:p>
        </p:txBody>
      </p:sp>
      <p:sp>
        <p:nvSpPr>
          <p:cNvPr id="6" name="Text Placeholder 3">
            <a:extLst>
              <a:ext uri="{FF2B5EF4-FFF2-40B4-BE49-F238E27FC236}">
                <a16:creationId xmlns:a16="http://schemas.microsoft.com/office/drawing/2014/main" id="{C08121E0-E925-945F-475A-828901CA7261}"/>
              </a:ext>
            </a:extLst>
          </p:cNvPr>
          <p:cNvSpPr txBox="1">
            <a:spLocks/>
          </p:cNvSpPr>
          <p:nvPr userDrawn="1"/>
        </p:nvSpPr>
        <p:spPr>
          <a:xfrm>
            <a:off x="1181366" y="5301170"/>
            <a:ext cx="4514354" cy="449635"/>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200">
                <a:solidFill>
                  <a:schemeClr val="bg1"/>
                </a:solidFill>
                <a:latin typeface="Source Sans Pro Light" panose="020B0503030403020204" pitchFamily="34" charset="0"/>
                <a:ea typeface="Source Sans Pro Light" panose="020B0503030403020204" pitchFamily="34" charset="0"/>
              </a:rPr>
              <a:t>280 Adelaide Street</a:t>
            </a:r>
            <a:br>
              <a:rPr lang="en-AU" sz="1200">
                <a:solidFill>
                  <a:schemeClr val="bg1"/>
                </a:solidFill>
                <a:latin typeface="Source Sans Pro Light" panose="020B0503030403020204" pitchFamily="34" charset="0"/>
                <a:ea typeface="Source Sans Pro Light" panose="020B0503030403020204" pitchFamily="34" charset="0"/>
              </a:rPr>
            </a:br>
            <a:r>
              <a:rPr lang="en-AU" sz="1200">
                <a:solidFill>
                  <a:schemeClr val="bg1"/>
                </a:solidFill>
                <a:latin typeface="Source Sans Pro Light" panose="020B0503030403020204" pitchFamily="34" charset="0"/>
                <a:ea typeface="Source Sans Pro Light" panose="020B0503030403020204" pitchFamily="34" charset="0"/>
              </a:rPr>
              <a:t>Brisbane City QLD 4000</a:t>
            </a:r>
          </a:p>
          <a:p>
            <a:pPr marL="0" indent="0">
              <a:buNone/>
            </a:pPr>
            <a:endParaRPr lang="en-AU" sz="1200">
              <a:solidFill>
                <a:schemeClr val="bg1"/>
              </a:solidFill>
              <a:latin typeface="Source Sans Pro Light" panose="020B0503030403020204" pitchFamily="34" charset="0"/>
              <a:ea typeface="Source Sans Pro Light" panose="020B0503030403020204" pitchFamily="34" charset="0"/>
            </a:endParaRPr>
          </a:p>
          <a:p>
            <a:pPr marL="0" indent="0">
              <a:buNone/>
            </a:pPr>
            <a:r>
              <a:rPr lang="en-AU" sz="1200">
                <a:solidFill>
                  <a:schemeClr val="bg1"/>
                </a:solidFill>
                <a:latin typeface="Source Sans Pro Light" panose="020B0503030403020204" pitchFamily="34" charset="0"/>
                <a:ea typeface="Source Sans Pro Light" panose="020B0503030403020204" pitchFamily="34" charset="0"/>
              </a:rPr>
              <a:t>info@workcoverqld.com.au</a:t>
            </a:r>
            <a:br>
              <a:rPr lang="en-AU" sz="1200">
                <a:solidFill>
                  <a:schemeClr val="bg1"/>
                </a:solidFill>
                <a:latin typeface="Source Sans Pro Light" panose="020B0503030403020204" pitchFamily="34" charset="0"/>
                <a:ea typeface="Source Sans Pro Light" panose="020B0503030403020204" pitchFamily="34" charset="0"/>
              </a:rPr>
            </a:br>
            <a:r>
              <a:rPr lang="en-AU" sz="1200">
                <a:solidFill>
                  <a:schemeClr val="bg1"/>
                </a:solidFill>
                <a:latin typeface="Source Sans Pro Light" panose="020B0503030403020204" pitchFamily="34" charset="0"/>
                <a:ea typeface="Source Sans Pro Light" panose="020B0503030403020204" pitchFamily="34" charset="0"/>
              </a:rPr>
              <a:t>1300 362 128</a:t>
            </a:r>
          </a:p>
        </p:txBody>
      </p:sp>
      <p:sp>
        <p:nvSpPr>
          <p:cNvPr id="7" name="TextBox 6">
            <a:extLst>
              <a:ext uri="{FF2B5EF4-FFF2-40B4-BE49-F238E27FC236}">
                <a16:creationId xmlns:a16="http://schemas.microsoft.com/office/drawing/2014/main" id="{B006EC69-CD69-6177-B819-7C48BFA162DE}"/>
              </a:ext>
            </a:extLst>
          </p:cNvPr>
          <p:cNvSpPr txBox="1"/>
          <p:nvPr userDrawn="1"/>
        </p:nvSpPr>
        <p:spPr>
          <a:xfrm>
            <a:off x="1181366" y="5855422"/>
            <a:ext cx="2338330" cy="276999"/>
          </a:xfrm>
          <a:prstGeom prst="rect">
            <a:avLst/>
          </a:prstGeom>
          <a:noFill/>
        </p:spPr>
        <p:txBody>
          <a:bodyPr wrap="square">
            <a:spAutoFit/>
          </a:bodyPr>
          <a:lstStyle/>
          <a:p>
            <a:pPr marL="0" indent="0">
              <a:buNone/>
            </a:pPr>
            <a:r>
              <a:rPr lang="en-AU" sz="1200">
                <a:solidFill>
                  <a:srgbClr val="006AF5"/>
                </a:solidFill>
                <a:latin typeface="Source Sans Pro Light" panose="020B0503030403020204" pitchFamily="34" charset="0"/>
                <a:ea typeface="Source Sans Pro Light" panose="020B0503030403020204" pitchFamily="34" charset="0"/>
              </a:rPr>
              <a:t>worksafe.qld.com.au</a:t>
            </a:r>
          </a:p>
        </p:txBody>
      </p:sp>
      <p:sp>
        <p:nvSpPr>
          <p:cNvPr id="11" name="Title 21">
            <a:extLst>
              <a:ext uri="{FF2B5EF4-FFF2-40B4-BE49-F238E27FC236}">
                <a16:creationId xmlns:a16="http://schemas.microsoft.com/office/drawing/2014/main" id="{7D8EB5B1-2B8A-5E67-76CD-2F5FD4816806}"/>
              </a:ext>
            </a:extLst>
          </p:cNvPr>
          <p:cNvSpPr txBox="1">
            <a:spLocks/>
          </p:cNvSpPr>
          <p:nvPr userDrawn="1"/>
        </p:nvSpPr>
        <p:spPr>
          <a:xfrm>
            <a:off x="1181366" y="3370189"/>
            <a:ext cx="4305035" cy="614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i="0">
                <a:solidFill>
                  <a:schemeClr val="accent2"/>
                </a:solidFill>
                <a:latin typeface="Source Sans Pro" panose="020B0503030403020204" pitchFamily="34" charset="0"/>
                <a:ea typeface="Source Sans Pro" panose="020B0503030403020204" pitchFamily="34" charset="0"/>
              </a:rPr>
              <a:t>Questions?</a:t>
            </a:r>
          </a:p>
        </p:txBody>
      </p:sp>
      <p:pic>
        <p:nvPicPr>
          <p:cNvPr id="12" name="Graphic 11">
            <a:extLst>
              <a:ext uri="{FF2B5EF4-FFF2-40B4-BE49-F238E27FC236}">
                <a16:creationId xmlns:a16="http://schemas.microsoft.com/office/drawing/2014/main" id="{97FA316C-E4B9-1B35-EE73-0D321C805A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685725"/>
            <a:ext cx="2217984" cy="938378"/>
          </a:xfrm>
          <a:prstGeom prst="rect">
            <a:avLst/>
          </a:prstGeom>
        </p:spPr>
      </p:pic>
    </p:spTree>
    <p:extLst>
      <p:ext uri="{BB962C8B-B14F-4D97-AF65-F5344CB8AC3E}">
        <p14:creationId xmlns:p14="http://schemas.microsoft.com/office/powerpoint/2010/main" val="2631879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You_Ligh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C648CB41-F189-1D6F-71B5-992C895C4080}"/>
              </a:ext>
            </a:extLst>
          </p:cNvPr>
          <p:cNvSpPr>
            <a:spLocks noGrp="1"/>
          </p:cNvSpPr>
          <p:nvPr>
            <p:ph type="ftr" sz="quarter" idx="10"/>
          </p:nvPr>
        </p:nvSpPr>
        <p:spPr>
          <a:xfrm>
            <a:off x="4365493" y="6356350"/>
            <a:ext cx="4114800" cy="365125"/>
          </a:xfrm>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3" name="Slide Number Placeholder 3">
            <a:extLst>
              <a:ext uri="{FF2B5EF4-FFF2-40B4-BE49-F238E27FC236}">
                <a16:creationId xmlns:a16="http://schemas.microsoft.com/office/drawing/2014/main" id="{8C717E52-EC70-2C91-A6FB-596584214D90}"/>
              </a:ext>
            </a:extLst>
          </p:cNvPr>
          <p:cNvSpPr>
            <a:spLocks noGrp="1"/>
          </p:cNvSpPr>
          <p:nvPr>
            <p:ph type="sldNum" sz="quarter" idx="11"/>
          </p:nvPr>
        </p:nvSpPr>
        <p:spPr>
          <a:xfrm>
            <a:off x="1147119" y="6356350"/>
            <a:ext cx="2743200" cy="365125"/>
          </a:xfrm>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
        <p:nvSpPr>
          <p:cNvPr id="4" name="Title 21">
            <a:extLst>
              <a:ext uri="{FF2B5EF4-FFF2-40B4-BE49-F238E27FC236}">
                <a16:creationId xmlns:a16="http://schemas.microsoft.com/office/drawing/2014/main" id="{10AB9310-E9C8-D039-0AF7-FDAEF6AB20B2}"/>
              </a:ext>
            </a:extLst>
          </p:cNvPr>
          <p:cNvSpPr txBox="1">
            <a:spLocks/>
          </p:cNvSpPr>
          <p:nvPr userDrawn="1"/>
        </p:nvSpPr>
        <p:spPr>
          <a:xfrm>
            <a:off x="1181366" y="2522741"/>
            <a:ext cx="4305035" cy="614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a:solidFill>
                  <a:srgbClr val="006AF5"/>
                </a:solidFill>
                <a:latin typeface="Source Sans Pro Light" panose="020B0503030403020204" pitchFamily="34" charset="0"/>
                <a:ea typeface="Source Sans Pro Light" panose="020B0503030403020204" pitchFamily="34" charset="0"/>
              </a:rPr>
              <a:t>Thank you</a:t>
            </a:r>
          </a:p>
        </p:txBody>
      </p:sp>
      <p:sp>
        <p:nvSpPr>
          <p:cNvPr id="6" name="Text Placeholder 3">
            <a:extLst>
              <a:ext uri="{FF2B5EF4-FFF2-40B4-BE49-F238E27FC236}">
                <a16:creationId xmlns:a16="http://schemas.microsoft.com/office/drawing/2014/main" id="{C08121E0-E925-945F-475A-828901CA7261}"/>
              </a:ext>
            </a:extLst>
          </p:cNvPr>
          <p:cNvSpPr txBox="1">
            <a:spLocks/>
          </p:cNvSpPr>
          <p:nvPr userDrawn="1"/>
        </p:nvSpPr>
        <p:spPr>
          <a:xfrm>
            <a:off x="1181366" y="5301170"/>
            <a:ext cx="4514354" cy="449635"/>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200">
                <a:solidFill>
                  <a:schemeClr val="accent2">
                    <a:lumMod val="90000"/>
                    <a:lumOff val="10000"/>
                  </a:schemeClr>
                </a:solidFill>
                <a:latin typeface="Source Sans Pro Light" panose="020B0503030403020204" pitchFamily="34" charset="0"/>
                <a:ea typeface="Source Sans Pro Light" panose="020B0503030403020204" pitchFamily="34" charset="0"/>
              </a:rPr>
              <a:t>280 Adelaide Street</a:t>
            </a:r>
            <a:br>
              <a:rPr lang="en-AU" sz="1200">
                <a:solidFill>
                  <a:schemeClr val="accent2">
                    <a:lumMod val="90000"/>
                    <a:lumOff val="10000"/>
                  </a:schemeClr>
                </a:solidFill>
                <a:latin typeface="Source Sans Pro Light" panose="020B0503030403020204" pitchFamily="34" charset="0"/>
                <a:ea typeface="Source Sans Pro Light" panose="020B0503030403020204" pitchFamily="34" charset="0"/>
              </a:rPr>
            </a:br>
            <a:r>
              <a:rPr lang="en-AU" sz="1200">
                <a:solidFill>
                  <a:schemeClr val="accent2">
                    <a:lumMod val="90000"/>
                    <a:lumOff val="10000"/>
                  </a:schemeClr>
                </a:solidFill>
                <a:latin typeface="Source Sans Pro Light" panose="020B0503030403020204" pitchFamily="34" charset="0"/>
                <a:ea typeface="Source Sans Pro Light" panose="020B0503030403020204" pitchFamily="34" charset="0"/>
              </a:rPr>
              <a:t>Brisbane City QLD 4000</a:t>
            </a:r>
          </a:p>
          <a:p>
            <a:pPr marL="0" indent="0">
              <a:buNone/>
            </a:pPr>
            <a:endParaRPr lang="en-AU" sz="1200">
              <a:solidFill>
                <a:schemeClr val="accent2">
                  <a:lumMod val="90000"/>
                  <a:lumOff val="10000"/>
                </a:schemeClr>
              </a:solidFill>
              <a:latin typeface="Source Sans Pro Light" panose="020B0503030403020204" pitchFamily="34" charset="0"/>
              <a:ea typeface="Source Sans Pro Light" panose="020B0503030403020204" pitchFamily="34" charset="0"/>
            </a:endParaRPr>
          </a:p>
          <a:p>
            <a:pPr marL="0" indent="0">
              <a:buNone/>
            </a:pPr>
            <a:r>
              <a:rPr lang="en-AU" sz="1200">
                <a:solidFill>
                  <a:schemeClr val="accent2">
                    <a:lumMod val="90000"/>
                    <a:lumOff val="10000"/>
                  </a:schemeClr>
                </a:solidFill>
                <a:latin typeface="Source Sans Pro Light" panose="020B0503030403020204" pitchFamily="34" charset="0"/>
                <a:ea typeface="Source Sans Pro Light" panose="020B0503030403020204" pitchFamily="34" charset="0"/>
              </a:rPr>
              <a:t>info@workcoverqld.com.au</a:t>
            </a:r>
            <a:br>
              <a:rPr lang="en-AU" sz="1200">
                <a:solidFill>
                  <a:schemeClr val="accent2">
                    <a:lumMod val="90000"/>
                    <a:lumOff val="10000"/>
                  </a:schemeClr>
                </a:solidFill>
                <a:latin typeface="Source Sans Pro Light" panose="020B0503030403020204" pitchFamily="34" charset="0"/>
                <a:ea typeface="Source Sans Pro Light" panose="020B0503030403020204" pitchFamily="34" charset="0"/>
              </a:rPr>
            </a:br>
            <a:r>
              <a:rPr lang="en-AU" sz="1200">
                <a:solidFill>
                  <a:schemeClr val="accent2">
                    <a:lumMod val="90000"/>
                    <a:lumOff val="10000"/>
                  </a:schemeClr>
                </a:solidFill>
                <a:latin typeface="Source Sans Pro Light" panose="020B0503030403020204" pitchFamily="34" charset="0"/>
                <a:ea typeface="Source Sans Pro Light" panose="020B0503030403020204" pitchFamily="34" charset="0"/>
              </a:rPr>
              <a:t>1300 362 128</a:t>
            </a:r>
          </a:p>
        </p:txBody>
      </p:sp>
      <p:sp>
        <p:nvSpPr>
          <p:cNvPr id="7" name="TextBox 6">
            <a:extLst>
              <a:ext uri="{FF2B5EF4-FFF2-40B4-BE49-F238E27FC236}">
                <a16:creationId xmlns:a16="http://schemas.microsoft.com/office/drawing/2014/main" id="{B006EC69-CD69-6177-B819-7C48BFA162DE}"/>
              </a:ext>
            </a:extLst>
          </p:cNvPr>
          <p:cNvSpPr txBox="1"/>
          <p:nvPr userDrawn="1"/>
        </p:nvSpPr>
        <p:spPr>
          <a:xfrm>
            <a:off x="1181366" y="5855422"/>
            <a:ext cx="2338330" cy="276999"/>
          </a:xfrm>
          <a:prstGeom prst="rect">
            <a:avLst/>
          </a:prstGeom>
          <a:noFill/>
        </p:spPr>
        <p:txBody>
          <a:bodyPr wrap="square">
            <a:spAutoFit/>
          </a:bodyPr>
          <a:lstStyle/>
          <a:p>
            <a:pPr marL="0" indent="0">
              <a:buNone/>
            </a:pPr>
            <a:r>
              <a:rPr lang="en-AU" sz="1200">
                <a:solidFill>
                  <a:srgbClr val="006AF5"/>
                </a:solidFill>
                <a:latin typeface="Source Sans Pro Light" panose="020B0503030403020204" pitchFamily="34" charset="0"/>
                <a:ea typeface="Source Sans Pro Light" panose="020B0503030403020204" pitchFamily="34" charset="0"/>
              </a:rPr>
              <a:t>worksafe.qld.com.au</a:t>
            </a:r>
          </a:p>
        </p:txBody>
      </p:sp>
      <p:pic>
        <p:nvPicPr>
          <p:cNvPr id="10" name="Graphic 9">
            <a:extLst>
              <a:ext uri="{FF2B5EF4-FFF2-40B4-BE49-F238E27FC236}">
                <a16:creationId xmlns:a16="http://schemas.microsoft.com/office/drawing/2014/main" id="{A5452C3D-1ECA-8668-08AC-B70EB541AF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710577"/>
            <a:ext cx="2217984" cy="895199"/>
          </a:xfrm>
          <a:prstGeom prst="rect">
            <a:avLst/>
          </a:prstGeom>
        </p:spPr>
      </p:pic>
      <p:sp>
        <p:nvSpPr>
          <p:cNvPr id="8" name="Title 21">
            <a:extLst>
              <a:ext uri="{FF2B5EF4-FFF2-40B4-BE49-F238E27FC236}">
                <a16:creationId xmlns:a16="http://schemas.microsoft.com/office/drawing/2014/main" id="{17D1F4CF-AA77-E686-24A4-C692AE9A12CE}"/>
              </a:ext>
            </a:extLst>
          </p:cNvPr>
          <p:cNvSpPr txBox="1">
            <a:spLocks/>
          </p:cNvSpPr>
          <p:nvPr userDrawn="1"/>
        </p:nvSpPr>
        <p:spPr>
          <a:xfrm>
            <a:off x="1181366" y="3370189"/>
            <a:ext cx="4305035" cy="614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i="0">
                <a:solidFill>
                  <a:schemeClr val="accent1"/>
                </a:solidFill>
                <a:latin typeface="Source Sans Pro" panose="020B0503030403020204" pitchFamily="34" charset="0"/>
                <a:ea typeface="Source Sans Pro" panose="020B0503030403020204" pitchFamily="34" charset="0"/>
              </a:rPr>
              <a:t>Questions?</a:t>
            </a:r>
          </a:p>
        </p:txBody>
      </p:sp>
    </p:spTree>
    <p:extLst>
      <p:ext uri="{BB962C8B-B14F-4D97-AF65-F5344CB8AC3E}">
        <p14:creationId xmlns:p14="http://schemas.microsoft.com/office/powerpoint/2010/main" val="849793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71AF-6323-EA9A-A704-15E9549C94B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A0A10E-61E9-CBC6-CDF1-1443961430E3}"/>
              </a:ext>
            </a:extLst>
          </p:cNvPr>
          <p:cNvSpPr>
            <a:spLocks noGrp="1"/>
          </p:cNvSpPr>
          <p:nvPr>
            <p:ph idx="1"/>
          </p:nvPr>
        </p:nvSpPr>
        <p:spPr/>
        <p:txBody>
          <a:bodyPr/>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85D675-4A46-F417-3443-1A42500D404E}"/>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a:p>
        </p:txBody>
      </p:sp>
      <p:sp>
        <p:nvSpPr>
          <p:cNvPr id="5" name="Footer Placeholder 4">
            <a:extLst>
              <a:ext uri="{FF2B5EF4-FFF2-40B4-BE49-F238E27FC236}">
                <a16:creationId xmlns:a16="http://schemas.microsoft.com/office/drawing/2014/main" id="{1C90AFEE-D4D3-6108-34EE-90B6D8317AFB}"/>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40EED50C-6A17-F5BA-ABA8-461C55EE2CC6}"/>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2892759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17CE-9D5B-5AD2-724A-BFE324442C3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F537C2D-FA8A-8FEB-DF36-96604539BFF8}"/>
              </a:ext>
            </a:extLst>
          </p:cNvPr>
          <p:cNvSpPr>
            <a:spLocks noGrp="1"/>
          </p:cNvSpPr>
          <p:nvPr>
            <p:ph type="body" idx="1"/>
          </p:nvPr>
        </p:nvSpPr>
        <p:spPr>
          <a:xfrm>
            <a:off x="831850" y="4589463"/>
            <a:ext cx="10515600" cy="1500187"/>
          </a:xfrm>
        </p:spPr>
        <p:txBody>
          <a:bodyPr/>
          <a:lstStyle>
            <a:lvl1pPr marL="0" indent="0">
              <a:buNone/>
              <a:defRPr sz="2400" b="1" i="0">
                <a:solidFill>
                  <a:schemeClr val="tx1">
                    <a:tint val="82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78363CD-8F7E-007F-94BF-72BF97F690FB}"/>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a:p>
        </p:txBody>
      </p:sp>
      <p:sp>
        <p:nvSpPr>
          <p:cNvPr id="5" name="Footer Placeholder 4">
            <a:extLst>
              <a:ext uri="{FF2B5EF4-FFF2-40B4-BE49-F238E27FC236}">
                <a16:creationId xmlns:a16="http://schemas.microsoft.com/office/drawing/2014/main" id="{38C9B10C-D5F8-CA02-AB5B-86DA54B7D951}"/>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4A9D3A13-6661-E6E3-A96E-2CEC7A234144}"/>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35222192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0FA5-0134-1689-BDBF-7EDA7E71B8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A8A98D-E721-C72B-9BA9-F8973C9AEB53}"/>
              </a:ext>
            </a:extLst>
          </p:cNvPr>
          <p:cNvSpPr>
            <a:spLocks noGrp="1"/>
          </p:cNvSpPr>
          <p:nvPr>
            <p:ph sz="half" idx="1"/>
          </p:nvPr>
        </p:nvSpPr>
        <p:spPr>
          <a:xfrm>
            <a:off x="838200" y="1825625"/>
            <a:ext cx="5181600" cy="4351338"/>
          </a:xfrm>
        </p:spPr>
        <p:txBody>
          <a:bodyPr/>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362F3E9-CD73-78B0-3735-CDB996511642}"/>
              </a:ext>
            </a:extLst>
          </p:cNvPr>
          <p:cNvSpPr>
            <a:spLocks noGrp="1"/>
          </p:cNvSpPr>
          <p:nvPr>
            <p:ph sz="half" idx="2"/>
          </p:nvPr>
        </p:nvSpPr>
        <p:spPr>
          <a:xfrm>
            <a:off x="6172200" y="1825625"/>
            <a:ext cx="5181600" cy="4351338"/>
          </a:xfrm>
        </p:spPr>
        <p:txBody>
          <a:bodyPr/>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9F75B51-926D-FF3A-3D7D-CCF31D1EC4F5}"/>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a:p>
        </p:txBody>
      </p:sp>
      <p:sp>
        <p:nvSpPr>
          <p:cNvPr id="6" name="Footer Placeholder 5">
            <a:extLst>
              <a:ext uri="{FF2B5EF4-FFF2-40B4-BE49-F238E27FC236}">
                <a16:creationId xmlns:a16="http://schemas.microsoft.com/office/drawing/2014/main" id="{A41EA3CD-FB2D-C189-36D5-CAFB6CC64E01}"/>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7" name="Slide Number Placeholder 6">
            <a:extLst>
              <a:ext uri="{FF2B5EF4-FFF2-40B4-BE49-F238E27FC236}">
                <a16:creationId xmlns:a16="http://schemas.microsoft.com/office/drawing/2014/main" id="{ED4FBD81-D577-5ED1-6615-EF994F589479}"/>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3545083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0192-96BD-7A39-2B85-98852753E8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33E62B1-88C2-9927-215B-ADD80CFF9251}"/>
              </a:ext>
            </a:extLst>
          </p:cNvPr>
          <p:cNvSpPr>
            <a:spLocks noGrp="1"/>
          </p:cNvSpPr>
          <p:nvPr>
            <p:ph type="body" idx="1"/>
          </p:nvPr>
        </p:nvSpPr>
        <p:spPr>
          <a:xfrm>
            <a:off x="839788" y="1681163"/>
            <a:ext cx="5157787" cy="823912"/>
          </a:xfrm>
        </p:spPr>
        <p:txBody>
          <a:bodyPr anchor="b"/>
          <a:lstStyle>
            <a:lvl1pPr marL="0" indent="0">
              <a:buNone/>
              <a:defRPr sz="2400" b="1" i="0">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BE3B528-6ACB-B878-F71B-4CC5F8E5CB8A}"/>
              </a:ext>
            </a:extLst>
          </p:cNvPr>
          <p:cNvSpPr>
            <a:spLocks noGrp="1"/>
          </p:cNvSpPr>
          <p:nvPr>
            <p:ph sz="half" idx="2"/>
          </p:nvPr>
        </p:nvSpPr>
        <p:spPr>
          <a:xfrm>
            <a:off x="839788" y="2505075"/>
            <a:ext cx="5157787" cy="3684588"/>
          </a:xfrm>
        </p:spPr>
        <p:txBody>
          <a:bodyPr/>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FFFD4D-C573-FE83-E987-B5D16E23F310}"/>
              </a:ext>
            </a:extLst>
          </p:cNvPr>
          <p:cNvSpPr>
            <a:spLocks noGrp="1"/>
          </p:cNvSpPr>
          <p:nvPr>
            <p:ph type="body" sz="quarter" idx="3"/>
          </p:nvPr>
        </p:nvSpPr>
        <p:spPr>
          <a:xfrm>
            <a:off x="6172200" y="1681163"/>
            <a:ext cx="5183188" cy="823912"/>
          </a:xfrm>
        </p:spPr>
        <p:txBody>
          <a:bodyPr anchor="b"/>
          <a:lstStyle>
            <a:lvl1pPr marL="0" indent="0">
              <a:buNone/>
              <a:defRPr sz="2400" b="1" i="0">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2FA9B1A-B5A4-2D02-F68D-7CC07A8CCA1C}"/>
              </a:ext>
            </a:extLst>
          </p:cNvPr>
          <p:cNvSpPr>
            <a:spLocks noGrp="1"/>
          </p:cNvSpPr>
          <p:nvPr>
            <p:ph sz="quarter" idx="4"/>
          </p:nvPr>
        </p:nvSpPr>
        <p:spPr>
          <a:xfrm>
            <a:off x="6172200" y="2505075"/>
            <a:ext cx="5183188" cy="3684588"/>
          </a:xfrm>
        </p:spPr>
        <p:txBody>
          <a:bodyPr/>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93B4634-7DF1-E0C7-7423-63FDBEA7DE5E}"/>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a:p>
        </p:txBody>
      </p:sp>
      <p:sp>
        <p:nvSpPr>
          <p:cNvPr id="8" name="Footer Placeholder 7">
            <a:extLst>
              <a:ext uri="{FF2B5EF4-FFF2-40B4-BE49-F238E27FC236}">
                <a16:creationId xmlns:a16="http://schemas.microsoft.com/office/drawing/2014/main" id="{D5A5313B-D734-48C3-89EF-5932EB57CED3}"/>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9" name="Slide Number Placeholder 8">
            <a:extLst>
              <a:ext uri="{FF2B5EF4-FFF2-40B4-BE49-F238E27FC236}">
                <a16:creationId xmlns:a16="http://schemas.microsoft.com/office/drawing/2014/main" id="{64349781-EFD3-4A7A-9C29-0386B63B8187}"/>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117356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header_Dar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dirty="0"/>
          </a:p>
        </p:txBody>
      </p:sp>
      <p:sp>
        <p:nvSpPr>
          <p:cNvPr id="2" name="Subtitle 2">
            <a:extLst>
              <a:ext uri="{FF2B5EF4-FFF2-40B4-BE49-F238E27FC236}">
                <a16:creationId xmlns:a16="http://schemas.microsoft.com/office/drawing/2014/main" id="{B7712D79-C55D-A2D2-1128-FFD3F7F0E95B}"/>
              </a:ext>
            </a:extLst>
          </p:cNvPr>
          <p:cNvSpPr>
            <a:spLocks noGrp="1"/>
          </p:cNvSpPr>
          <p:nvPr>
            <p:ph type="subTitle" idx="1" hasCustomPrompt="1"/>
          </p:nvPr>
        </p:nvSpPr>
        <p:spPr>
          <a:xfrm>
            <a:off x="1187306" y="4190887"/>
            <a:ext cx="5099194" cy="617006"/>
          </a:xfrm>
        </p:spPr>
        <p:txBody>
          <a:bodyPr/>
          <a:lstStyle>
            <a:lvl1pPr marL="0" indent="0" algn="l">
              <a:buNone/>
              <a:defRPr sz="2400" b="1" i="0">
                <a:solidFill>
                  <a:schemeClr val="accent2"/>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dirty="0">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4" name="Title 6">
            <a:extLst>
              <a:ext uri="{FF2B5EF4-FFF2-40B4-BE49-F238E27FC236}">
                <a16:creationId xmlns:a16="http://schemas.microsoft.com/office/drawing/2014/main" id="{3A2CE5BF-023F-4C66-F191-5B01392FEC9F}"/>
              </a:ext>
            </a:extLst>
          </p:cNvPr>
          <p:cNvSpPr>
            <a:spLocks noGrp="1"/>
          </p:cNvSpPr>
          <p:nvPr>
            <p:ph type="title" hasCustomPrompt="1"/>
          </p:nvPr>
        </p:nvSpPr>
        <p:spPr>
          <a:xfrm>
            <a:off x="1187306" y="2107543"/>
            <a:ext cx="5099194" cy="1818948"/>
          </a:xfrm>
        </p:spPr>
        <p:txBody>
          <a:bodyPr>
            <a:normAutofit/>
          </a:bodyPr>
          <a:lstStyle>
            <a:lvl1pPr>
              <a:defRPr sz="4000">
                <a:solidFill>
                  <a:schemeClr val="bg1"/>
                </a:solidFill>
              </a:defRPr>
            </a:lvl1pPr>
          </a:lstStyle>
          <a:p>
            <a:r>
              <a:rPr lang="en-US" sz="4000" dirty="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pic>
        <p:nvPicPr>
          <p:cNvPr id="3" name="Graphic 2">
            <a:extLst>
              <a:ext uri="{FF2B5EF4-FFF2-40B4-BE49-F238E27FC236}">
                <a16:creationId xmlns:a16="http://schemas.microsoft.com/office/drawing/2014/main" id="{ACCFA575-23E0-BC70-B7B7-F71EC44EA8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685725"/>
            <a:ext cx="2217984" cy="938378"/>
          </a:xfrm>
          <a:prstGeom prst="rect">
            <a:avLst/>
          </a:prstGeom>
        </p:spPr>
      </p:pic>
    </p:spTree>
    <p:extLst>
      <p:ext uri="{BB962C8B-B14F-4D97-AF65-F5344CB8AC3E}">
        <p14:creationId xmlns:p14="http://schemas.microsoft.com/office/powerpoint/2010/main" val="3346035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0E27-D6DC-B53A-B481-27DE67C8D33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5F1BA2B-6D49-5A36-D61B-9F241F075DF1}"/>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a:p>
        </p:txBody>
      </p:sp>
      <p:sp>
        <p:nvSpPr>
          <p:cNvPr id="4" name="Footer Placeholder 3">
            <a:extLst>
              <a:ext uri="{FF2B5EF4-FFF2-40B4-BE49-F238E27FC236}">
                <a16:creationId xmlns:a16="http://schemas.microsoft.com/office/drawing/2014/main" id="{6ACEB689-3EB5-B362-32E4-CE04B6B972F1}"/>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5" name="Slide Number Placeholder 4">
            <a:extLst>
              <a:ext uri="{FF2B5EF4-FFF2-40B4-BE49-F238E27FC236}">
                <a16:creationId xmlns:a16="http://schemas.microsoft.com/office/drawing/2014/main" id="{5B5E7720-5E76-3994-8FE6-24FB08AA9AEE}"/>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864399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0AFD3-6EAE-2F77-3F95-804135FA2119}"/>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a:p>
        </p:txBody>
      </p:sp>
      <p:sp>
        <p:nvSpPr>
          <p:cNvPr id="3" name="Footer Placeholder 2">
            <a:extLst>
              <a:ext uri="{FF2B5EF4-FFF2-40B4-BE49-F238E27FC236}">
                <a16:creationId xmlns:a16="http://schemas.microsoft.com/office/drawing/2014/main" id="{561AD84D-FFC3-6619-2302-D61DDF6659C8}"/>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4" name="Slide Number Placeholder 3">
            <a:extLst>
              <a:ext uri="{FF2B5EF4-FFF2-40B4-BE49-F238E27FC236}">
                <a16:creationId xmlns:a16="http://schemas.microsoft.com/office/drawing/2014/main" id="{EEDBE8C7-AA4B-9B1A-D67D-8701C9E2D5A2}"/>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3314201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ED06-5D45-D4E4-1E59-7926E92293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E89687-7DB8-1340-E9DD-99A34021A6C7}"/>
              </a:ext>
            </a:extLst>
          </p:cNvPr>
          <p:cNvSpPr>
            <a:spLocks noGrp="1"/>
          </p:cNvSpPr>
          <p:nvPr>
            <p:ph idx="1"/>
          </p:nvPr>
        </p:nvSpPr>
        <p:spPr>
          <a:xfrm>
            <a:off x="5183188" y="987425"/>
            <a:ext cx="6172200" cy="4873625"/>
          </a:xfrm>
        </p:spPr>
        <p:txBody>
          <a:bodyPr/>
          <a:lstStyle>
            <a:lvl1pPr>
              <a:defRPr sz="3200" b="1" i="0">
                <a:latin typeface="Source Sans Pro" panose="020B0503030403020204" pitchFamily="34" charset="0"/>
                <a:ea typeface="Source Sans Pro" panose="020B0503030403020204" pitchFamily="34" charset="0"/>
              </a:defRPr>
            </a:lvl1pPr>
            <a:lvl2pPr>
              <a:defRPr sz="2800" b="1" i="0">
                <a:latin typeface="Source Sans Pro" panose="020B0503030403020204" pitchFamily="34" charset="0"/>
                <a:ea typeface="Source Sans Pro" panose="020B0503030403020204" pitchFamily="34" charset="0"/>
              </a:defRPr>
            </a:lvl2pPr>
            <a:lvl3pPr>
              <a:defRPr sz="2400" b="1" i="0">
                <a:latin typeface="Source Sans Pro" panose="020B0503030403020204" pitchFamily="34" charset="0"/>
                <a:ea typeface="Source Sans Pro" panose="020B0503030403020204" pitchFamily="34" charset="0"/>
              </a:defRPr>
            </a:lvl3pPr>
            <a:lvl4pPr>
              <a:defRPr sz="2000" b="1" i="0">
                <a:latin typeface="Source Sans Pro" panose="020B0503030403020204" pitchFamily="34" charset="0"/>
                <a:ea typeface="Source Sans Pro" panose="020B0503030403020204" pitchFamily="34" charset="0"/>
              </a:defRPr>
            </a:lvl4pPr>
            <a:lvl5pPr>
              <a:defRPr sz="2000" b="1" i="0">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85BD06C-F187-E607-1E00-4C2098B151E0}"/>
              </a:ext>
            </a:extLst>
          </p:cNvPr>
          <p:cNvSpPr>
            <a:spLocks noGrp="1"/>
          </p:cNvSpPr>
          <p:nvPr>
            <p:ph type="body" sz="half" idx="2"/>
          </p:nvPr>
        </p:nvSpPr>
        <p:spPr>
          <a:xfrm>
            <a:off x="839788" y="2057400"/>
            <a:ext cx="3932237" cy="3811588"/>
          </a:xfrm>
        </p:spPr>
        <p:txBody>
          <a:bodyPr/>
          <a:lstStyle>
            <a:lvl1pPr marL="0" indent="0">
              <a:buNone/>
              <a:defRPr sz="1600" b="1" i="0">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2A19CB-AC21-407F-2379-BE023EBC2494}"/>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a:p>
        </p:txBody>
      </p:sp>
      <p:sp>
        <p:nvSpPr>
          <p:cNvPr id="6" name="Footer Placeholder 5">
            <a:extLst>
              <a:ext uri="{FF2B5EF4-FFF2-40B4-BE49-F238E27FC236}">
                <a16:creationId xmlns:a16="http://schemas.microsoft.com/office/drawing/2014/main" id="{FD063AED-5FDA-A001-24EC-4724231EB9E9}"/>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7" name="Slide Number Placeholder 6">
            <a:extLst>
              <a:ext uri="{FF2B5EF4-FFF2-40B4-BE49-F238E27FC236}">
                <a16:creationId xmlns:a16="http://schemas.microsoft.com/office/drawing/2014/main" id="{9CF59943-2E48-7352-CDEC-5DAE31F2C422}"/>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9876304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DF56-7EAA-5042-1580-047F0C66F0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31E9D59-22F5-C051-4CDA-BD24816EA9D5}"/>
              </a:ext>
            </a:extLst>
          </p:cNvPr>
          <p:cNvSpPr>
            <a:spLocks noGrp="1"/>
          </p:cNvSpPr>
          <p:nvPr>
            <p:ph type="pic" idx="1"/>
          </p:nvPr>
        </p:nvSpPr>
        <p:spPr>
          <a:xfrm>
            <a:off x="5183188" y="987425"/>
            <a:ext cx="6172200" cy="4873625"/>
          </a:xfrm>
        </p:spPr>
        <p:txBody>
          <a:bodyPr/>
          <a:lstStyle>
            <a:lvl1pPr marL="0" indent="0">
              <a:buNone/>
              <a:defRPr sz="3200" b="1" i="0">
                <a:latin typeface="Source Sans Pro" panose="020B0503030403020204" pitchFamily="34" charset="0"/>
                <a:ea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B7D66-F6E9-84A8-DC8D-D6D755BED53E}"/>
              </a:ext>
            </a:extLst>
          </p:cNvPr>
          <p:cNvSpPr>
            <a:spLocks noGrp="1"/>
          </p:cNvSpPr>
          <p:nvPr>
            <p:ph type="body" sz="half" idx="2"/>
          </p:nvPr>
        </p:nvSpPr>
        <p:spPr>
          <a:xfrm>
            <a:off x="839788" y="2057400"/>
            <a:ext cx="3932237" cy="3811588"/>
          </a:xfrm>
        </p:spPr>
        <p:txBody>
          <a:bodyPr/>
          <a:lstStyle>
            <a:lvl1pPr marL="0" indent="0">
              <a:buNone/>
              <a:defRPr sz="1600" b="1" i="0">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F55863-CC1F-6410-5CA0-601EC185169B}"/>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a:p>
        </p:txBody>
      </p:sp>
      <p:sp>
        <p:nvSpPr>
          <p:cNvPr id="6" name="Footer Placeholder 5">
            <a:extLst>
              <a:ext uri="{FF2B5EF4-FFF2-40B4-BE49-F238E27FC236}">
                <a16:creationId xmlns:a16="http://schemas.microsoft.com/office/drawing/2014/main" id="{D5E057FB-0992-2C97-0151-5BBA15B6414D}"/>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7" name="Slide Number Placeholder 6">
            <a:extLst>
              <a:ext uri="{FF2B5EF4-FFF2-40B4-BE49-F238E27FC236}">
                <a16:creationId xmlns:a16="http://schemas.microsoft.com/office/drawing/2014/main" id="{21C4AB8B-9B00-3D09-19B7-0C366951B0C4}"/>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9601483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BFE9-3FB9-B598-C9E4-62647B6A80E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754793-C023-B17D-30E5-334BFA9AEC86}"/>
              </a:ext>
            </a:extLst>
          </p:cNvPr>
          <p:cNvSpPr>
            <a:spLocks noGrp="1"/>
          </p:cNvSpPr>
          <p:nvPr>
            <p:ph type="body" orient="vert" idx="1"/>
          </p:nvPr>
        </p:nvSpPr>
        <p:spPr/>
        <p:txBody>
          <a:bodyPr vert="eaVert"/>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27D84C-F66A-6D30-F886-0FE9CC698AD9}"/>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a:p>
        </p:txBody>
      </p:sp>
      <p:sp>
        <p:nvSpPr>
          <p:cNvPr id="5" name="Footer Placeholder 4">
            <a:extLst>
              <a:ext uri="{FF2B5EF4-FFF2-40B4-BE49-F238E27FC236}">
                <a16:creationId xmlns:a16="http://schemas.microsoft.com/office/drawing/2014/main" id="{6528E2B4-66AC-4C22-6614-61D031A89E53}"/>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1DB14B42-2756-EAD0-F8C0-83A4E56DA8A3}"/>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18611295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31A8A8-7196-9BFD-2DA6-FBC7C4C465E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7F3362-1134-4462-47DD-CB9B24565D9A}"/>
              </a:ext>
            </a:extLst>
          </p:cNvPr>
          <p:cNvSpPr>
            <a:spLocks noGrp="1"/>
          </p:cNvSpPr>
          <p:nvPr>
            <p:ph type="body" orient="vert" idx="1"/>
          </p:nvPr>
        </p:nvSpPr>
        <p:spPr>
          <a:xfrm>
            <a:off x="838200" y="365125"/>
            <a:ext cx="7734300" cy="5811838"/>
          </a:xfrm>
        </p:spPr>
        <p:txBody>
          <a:bodyPr vert="eaVert"/>
          <a:lstStyle>
            <a:lvl1pPr>
              <a:defRPr b="1" i="0">
                <a:latin typeface="Source Sans Pro" panose="020B0503030403020204" pitchFamily="34" charset="0"/>
                <a:ea typeface="Source Sans Pro" panose="020B0503030403020204" pitchFamily="34" charset="0"/>
              </a:defRPr>
            </a:lvl1pPr>
            <a:lvl2pPr>
              <a:defRPr b="1" i="0">
                <a:latin typeface="Source Sans Pro" panose="020B0503030403020204" pitchFamily="34" charset="0"/>
                <a:ea typeface="Source Sans Pro" panose="020B0503030403020204" pitchFamily="34" charset="0"/>
              </a:defRPr>
            </a:lvl2pPr>
            <a:lvl3pPr>
              <a:defRPr b="1" i="0">
                <a:latin typeface="Source Sans Pro" panose="020B0503030403020204" pitchFamily="34" charset="0"/>
                <a:ea typeface="Source Sans Pro" panose="020B0503030403020204" pitchFamily="34" charset="0"/>
              </a:defRPr>
            </a:lvl3pPr>
            <a:lvl4pPr>
              <a:defRPr b="1" i="0">
                <a:latin typeface="Source Sans Pro" panose="020B0503030403020204" pitchFamily="34" charset="0"/>
                <a:ea typeface="Source Sans Pro" panose="020B0503030403020204" pitchFamily="34" charset="0"/>
              </a:defRPr>
            </a:lvl4pPr>
            <a:lvl5pPr>
              <a:defRPr b="1" i="0">
                <a:latin typeface="Source Sans Pro" panose="020B0503030403020204" pitchFamily="34" charset="0"/>
                <a:ea typeface="Source Sans Pro" panose="020B05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394BFD-A3D6-A243-DE2C-2C4847016B97}"/>
              </a:ext>
            </a:extLst>
          </p:cNvPr>
          <p:cNvSpPr>
            <a:spLocks noGrp="1"/>
          </p:cNvSpPr>
          <p:nvPr>
            <p:ph type="dt" sz="half" idx="10"/>
          </p:nvPr>
        </p:nvSpPr>
        <p:spPr>
          <a:xfrm>
            <a:off x="8462890" y="6356350"/>
            <a:ext cx="2743200" cy="365125"/>
          </a:xfrm>
          <a:prstGeom prst="rect">
            <a:avLst/>
          </a:prstGeom>
        </p:spPr>
        <p:txBody>
          <a:bodyPr/>
          <a:lstStyle>
            <a:lvl1pPr>
              <a:defRPr b="0" i="0">
                <a:latin typeface="Source Sans Pro" panose="020B0503030403020204" pitchFamily="34" charset="0"/>
              </a:defRPr>
            </a:lvl1pPr>
          </a:lstStyle>
          <a:p>
            <a:endParaRPr lang="en-US"/>
          </a:p>
        </p:txBody>
      </p:sp>
      <p:sp>
        <p:nvSpPr>
          <p:cNvPr id="5" name="Footer Placeholder 4">
            <a:extLst>
              <a:ext uri="{FF2B5EF4-FFF2-40B4-BE49-F238E27FC236}">
                <a16:creationId xmlns:a16="http://schemas.microsoft.com/office/drawing/2014/main" id="{F0D40F38-EFA2-1039-DCEC-EF90D5B59032}"/>
              </a:ext>
            </a:extLst>
          </p:cNvPr>
          <p:cNvSpPr>
            <a:spLocks noGrp="1"/>
          </p:cNvSpPr>
          <p:nvPr>
            <p:ph type="ftr" sz="quarter" idx="11"/>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1B12D307-FD42-7E17-51FD-EEDE616E0BCC}"/>
              </a:ext>
            </a:extLst>
          </p:cNvPr>
          <p:cNvSpPr>
            <a:spLocks noGrp="1"/>
          </p:cNvSpPr>
          <p:nvPr>
            <p:ph type="sldNum" sz="quarter" idx="12"/>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377712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er_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dirty="0"/>
          </a:p>
        </p:txBody>
      </p:sp>
      <p:sp>
        <p:nvSpPr>
          <p:cNvPr id="2" name="Subtitle 2">
            <a:extLst>
              <a:ext uri="{FF2B5EF4-FFF2-40B4-BE49-F238E27FC236}">
                <a16:creationId xmlns:a16="http://schemas.microsoft.com/office/drawing/2014/main" id="{B7712D79-C55D-A2D2-1128-FFD3F7F0E95B}"/>
              </a:ext>
            </a:extLst>
          </p:cNvPr>
          <p:cNvSpPr>
            <a:spLocks noGrp="1"/>
          </p:cNvSpPr>
          <p:nvPr>
            <p:ph type="subTitle" idx="1" hasCustomPrompt="1"/>
          </p:nvPr>
        </p:nvSpPr>
        <p:spPr>
          <a:xfrm>
            <a:off x="1187306" y="4190887"/>
            <a:ext cx="5099194" cy="617006"/>
          </a:xfrm>
        </p:spPr>
        <p:txBody>
          <a:bodyPr/>
          <a:lstStyle>
            <a:lvl1pPr marL="0" indent="0" algn="l">
              <a:buNone/>
              <a:defRPr sz="2400" b="1" i="0">
                <a:solidFill>
                  <a:schemeClr val="accent2"/>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dirty="0">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4" name="Title 6">
            <a:extLst>
              <a:ext uri="{FF2B5EF4-FFF2-40B4-BE49-F238E27FC236}">
                <a16:creationId xmlns:a16="http://schemas.microsoft.com/office/drawing/2014/main" id="{3A2CE5BF-023F-4C66-F191-5B01392FEC9F}"/>
              </a:ext>
            </a:extLst>
          </p:cNvPr>
          <p:cNvSpPr>
            <a:spLocks noGrp="1"/>
          </p:cNvSpPr>
          <p:nvPr>
            <p:ph type="title" hasCustomPrompt="1"/>
          </p:nvPr>
        </p:nvSpPr>
        <p:spPr>
          <a:xfrm>
            <a:off x="1187306" y="2107543"/>
            <a:ext cx="5099194" cy="1818948"/>
          </a:xfrm>
        </p:spPr>
        <p:txBody>
          <a:bodyPr>
            <a:normAutofit/>
          </a:bodyPr>
          <a:lstStyle>
            <a:lvl1pPr>
              <a:defRPr sz="4000">
                <a:solidFill>
                  <a:schemeClr val="bg1"/>
                </a:solidFill>
              </a:defRPr>
            </a:lvl1pPr>
          </a:lstStyle>
          <a:p>
            <a:r>
              <a:rPr lang="en-US" sz="4000" dirty="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pic>
        <p:nvPicPr>
          <p:cNvPr id="3" name="Graphic 2">
            <a:extLst>
              <a:ext uri="{FF2B5EF4-FFF2-40B4-BE49-F238E27FC236}">
                <a16:creationId xmlns:a16="http://schemas.microsoft.com/office/drawing/2014/main" id="{ACCFA575-23E0-BC70-B7B7-F71EC44EA8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7306" y="685725"/>
            <a:ext cx="2217984" cy="938378"/>
          </a:xfrm>
          <a:prstGeom prst="rect">
            <a:avLst/>
          </a:prstGeom>
        </p:spPr>
      </p:pic>
    </p:spTree>
    <p:extLst>
      <p:ext uri="{BB962C8B-B14F-4D97-AF65-F5344CB8AC3E}">
        <p14:creationId xmlns:p14="http://schemas.microsoft.com/office/powerpoint/2010/main" val="210524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header_Ligh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dirty="0"/>
          </a:p>
        </p:txBody>
      </p:sp>
      <p:pic>
        <p:nvPicPr>
          <p:cNvPr id="8" name="Graphic 7">
            <a:extLst>
              <a:ext uri="{FF2B5EF4-FFF2-40B4-BE49-F238E27FC236}">
                <a16:creationId xmlns:a16="http://schemas.microsoft.com/office/drawing/2014/main" id="{984E2298-C056-6D9C-B3AF-99A903C11D8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710577"/>
            <a:ext cx="2217984" cy="895199"/>
          </a:xfrm>
          <a:prstGeom prst="rect">
            <a:avLst/>
          </a:prstGeom>
        </p:spPr>
      </p:pic>
      <p:pic>
        <p:nvPicPr>
          <p:cNvPr id="3" name="Graphic 2">
            <a:extLst>
              <a:ext uri="{FF2B5EF4-FFF2-40B4-BE49-F238E27FC236}">
                <a16:creationId xmlns:a16="http://schemas.microsoft.com/office/drawing/2014/main" id="{E49C67CA-97EA-480D-48A4-89C9A7B76B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7306" y="710577"/>
            <a:ext cx="2217984" cy="895199"/>
          </a:xfrm>
          <a:prstGeom prst="rect">
            <a:avLst/>
          </a:prstGeom>
        </p:spPr>
      </p:pic>
      <p:sp>
        <p:nvSpPr>
          <p:cNvPr id="7" name="Subtitle 2">
            <a:extLst>
              <a:ext uri="{FF2B5EF4-FFF2-40B4-BE49-F238E27FC236}">
                <a16:creationId xmlns:a16="http://schemas.microsoft.com/office/drawing/2014/main" id="{7393F2CE-3F21-D78D-4C7B-657E98DD6CBF}"/>
              </a:ext>
            </a:extLst>
          </p:cNvPr>
          <p:cNvSpPr>
            <a:spLocks noGrp="1"/>
          </p:cNvSpPr>
          <p:nvPr>
            <p:ph type="subTitle" idx="1" hasCustomPrompt="1"/>
          </p:nvPr>
        </p:nvSpPr>
        <p:spPr>
          <a:xfrm>
            <a:off x="1187306" y="4190887"/>
            <a:ext cx="5099194" cy="617006"/>
          </a:xfrm>
        </p:spPr>
        <p:txBody>
          <a:bodyPr/>
          <a:lstStyle>
            <a:lvl1pPr marL="0" indent="0" algn="l">
              <a:buNone/>
              <a:defRPr sz="2400" b="1" i="0">
                <a:solidFill>
                  <a:schemeClr val="accent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dirty="0">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9" name="Title 6">
            <a:extLst>
              <a:ext uri="{FF2B5EF4-FFF2-40B4-BE49-F238E27FC236}">
                <a16:creationId xmlns:a16="http://schemas.microsoft.com/office/drawing/2014/main" id="{FF897A18-2123-0363-761A-F83CE2813341}"/>
              </a:ext>
            </a:extLst>
          </p:cNvPr>
          <p:cNvSpPr>
            <a:spLocks noGrp="1"/>
          </p:cNvSpPr>
          <p:nvPr>
            <p:ph type="title" hasCustomPrompt="1"/>
          </p:nvPr>
        </p:nvSpPr>
        <p:spPr>
          <a:xfrm>
            <a:off x="1187306" y="2107543"/>
            <a:ext cx="5099194" cy="1818948"/>
          </a:xfrm>
        </p:spPr>
        <p:txBody>
          <a:bodyPr>
            <a:normAutofit/>
          </a:bodyPr>
          <a:lstStyle>
            <a:lvl1pPr>
              <a:defRPr sz="4000">
                <a:solidFill>
                  <a:schemeClr val="tx2"/>
                </a:solidFill>
              </a:defRPr>
            </a:lvl1pPr>
          </a:lstStyle>
          <a:p>
            <a:r>
              <a:rPr lang="en-US" sz="4000" dirty="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spTree>
    <p:extLst>
      <p:ext uri="{BB962C8B-B14F-4D97-AF65-F5344CB8AC3E}">
        <p14:creationId xmlns:p14="http://schemas.microsoft.com/office/powerpoint/2010/main" val="217686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er_Ligh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2237C-4B36-53BF-3E63-FF5748FAF37B}"/>
              </a:ext>
            </a:extLst>
          </p:cNvPr>
          <p:cNvSpPr>
            <a:spLocks noGrp="1"/>
          </p:cNvSpPr>
          <p:nvPr>
            <p:ph type="sldNum" sz="quarter" idx="12"/>
          </p:nvPr>
        </p:nvSpPr>
        <p:spPr>
          <a:xfrm>
            <a:off x="838200" y="6356348"/>
            <a:ext cx="2743200" cy="365125"/>
          </a:xfrm>
        </p:spPr>
        <p:txBody>
          <a:bodyPr/>
          <a:lstStyle>
            <a:lvl1pPr algn="l">
              <a:defRPr b="1" i="0">
                <a:solidFill>
                  <a:schemeClr val="accent3"/>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
        <p:nvSpPr>
          <p:cNvPr id="5" name="Footer Placeholder 4">
            <a:extLst>
              <a:ext uri="{FF2B5EF4-FFF2-40B4-BE49-F238E27FC236}">
                <a16:creationId xmlns:a16="http://schemas.microsoft.com/office/drawing/2014/main" id="{E17C621B-40D2-CC99-B7D8-2B02D7B88D5C}"/>
              </a:ext>
            </a:extLst>
          </p:cNvPr>
          <p:cNvSpPr>
            <a:spLocks noGrp="1"/>
          </p:cNvSpPr>
          <p:nvPr>
            <p:ph type="ftr" sz="quarter" idx="11"/>
          </p:nvPr>
        </p:nvSpPr>
        <p:spPr>
          <a:xfrm>
            <a:off x="7593459" y="6356348"/>
            <a:ext cx="4114800" cy="365125"/>
          </a:xfrm>
        </p:spPr>
        <p:txBody>
          <a:bodyPr/>
          <a:lstStyle>
            <a:lvl1pPr algn="r">
              <a:defRPr b="1" i="0">
                <a:solidFill>
                  <a:schemeClr val="accent3"/>
                </a:solidFill>
                <a:latin typeface="Source Sans Pro" panose="020B0503030403020204" pitchFamily="34" charset="0"/>
                <a:ea typeface="Source Sans Pro" panose="020B0503030403020204" pitchFamily="34" charset="0"/>
              </a:defRPr>
            </a:lvl1pPr>
          </a:lstStyle>
          <a:p>
            <a:endParaRPr lang="en-US" dirty="0"/>
          </a:p>
        </p:txBody>
      </p:sp>
      <p:pic>
        <p:nvPicPr>
          <p:cNvPr id="8" name="Graphic 7">
            <a:extLst>
              <a:ext uri="{FF2B5EF4-FFF2-40B4-BE49-F238E27FC236}">
                <a16:creationId xmlns:a16="http://schemas.microsoft.com/office/drawing/2014/main" id="{984E2298-C056-6D9C-B3AF-99A903C11D8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7306" y="710577"/>
            <a:ext cx="2217984" cy="895199"/>
          </a:xfrm>
          <a:prstGeom prst="rect">
            <a:avLst/>
          </a:prstGeom>
        </p:spPr>
      </p:pic>
      <p:pic>
        <p:nvPicPr>
          <p:cNvPr id="3" name="Graphic 2">
            <a:extLst>
              <a:ext uri="{FF2B5EF4-FFF2-40B4-BE49-F238E27FC236}">
                <a16:creationId xmlns:a16="http://schemas.microsoft.com/office/drawing/2014/main" id="{E49C67CA-97EA-480D-48A4-89C9A7B76B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7306" y="710577"/>
            <a:ext cx="2217984" cy="895199"/>
          </a:xfrm>
          <a:prstGeom prst="rect">
            <a:avLst/>
          </a:prstGeom>
        </p:spPr>
      </p:pic>
      <p:sp>
        <p:nvSpPr>
          <p:cNvPr id="7" name="Subtitle 2">
            <a:extLst>
              <a:ext uri="{FF2B5EF4-FFF2-40B4-BE49-F238E27FC236}">
                <a16:creationId xmlns:a16="http://schemas.microsoft.com/office/drawing/2014/main" id="{7393F2CE-3F21-D78D-4C7B-657E98DD6CBF}"/>
              </a:ext>
            </a:extLst>
          </p:cNvPr>
          <p:cNvSpPr>
            <a:spLocks noGrp="1"/>
          </p:cNvSpPr>
          <p:nvPr>
            <p:ph type="subTitle" idx="1" hasCustomPrompt="1"/>
          </p:nvPr>
        </p:nvSpPr>
        <p:spPr>
          <a:xfrm>
            <a:off x="1187306" y="4190887"/>
            <a:ext cx="5099194" cy="617006"/>
          </a:xfrm>
        </p:spPr>
        <p:txBody>
          <a:bodyPr/>
          <a:lstStyle>
            <a:lvl1pPr marL="0" indent="0" algn="l">
              <a:buNone/>
              <a:defRPr sz="2400" b="1" i="0">
                <a:solidFill>
                  <a:schemeClr val="accent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b="1" dirty="0">
                <a:solidFill>
                  <a:schemeClr val="accent3"/>
                </a:solidFill>
                <a:latin typeface="Source Sans Pro SemiBold" panose="020B0503030403020204" pitchFamily="34" charset="0"/>
                <a:ea typeface="Source Sans Pro SemiBold" panose="020B0503030403020204" pitchFamily="34" charset="0"/>
              </a:rPr>
              <a:t>Subtitle goes underneath</a:t>
            </a:r>
          </a:p>
        </p:txBody>
      </p:sp>
      <p:sp>
        <p:nvSpPr>
          <p:cNvPr id="9" name="Title 6">
            <a:extLst>
              <a:ext uri="{FF2B5EF4-FFF2-40B4-BE49-F238E27FC236}">
                <a16:creationId xmlns:a16="http://schemas.microsoft.com/office/drawing/2014/main" id="{FF897A18-2123-0363-761A-F83CE2813341}"/>
              </a:ext>
            </a:extLst>
          </p:cNvPr>
          <p:cNvSpPr>
            <a:spLocks noGrp="1"/>
          </p:cNvSpPr>
          <p:nvPr>
            <p:ph type="title" hasCustomPrompt="1"/>
          </p:nvPr>
        </p:nvSpPr>
        <p:spPr>
          <a:xfrm>
            <a:off x="1187306" y="2107543"/>
            <a:ext cx="5099194" cy="1818948"/>
          </a:xfrm>
        </p:spPr>
        <p:txBody>
          <a:bodyPr>
            <a:normAutofit/>
          </a:bodyPr>
          <a:lstStyle>
            <a:lvl1pPr>
              <a:defRPr sz="4000">
                <a:solidFill>
                  <a:schemeClr val="tx2"/>
                </a:solidFill>
              </a:defRPr>
            </a:lvl1pPr>
          </a:lstStyle>
          <a:p>
            <a:r>
              <a:rPr lang="en-US" sz="4000" dirty="0">
                <a:solidFill>
                  <a:schemeClr val="bg1"/>
                </a:solidFill>
                <a:latin typeface="Source Sans Pro Light" panose="020B0503030403020204" pitchFamily="34" charset="0"/>
                <a:ea typeface="Source Sans Pro Light" panose="020B0503030403020204" pitchFamily="34" charset="0"/>
              </a:rPr>
              <a:t>Presentation title goes here over two lines</a:t>
            </a:r>
          </a:p>
        </p:txBody>
      </p:sp>
    </p:spTree>
    <p:extLst>
      <p:ext uri="{BB962C8B-B14F-4D97-AF65-F5344CB8AC3E}">
        <p14:creationId xmlns:p14="http://schemas.microsoft.com/office/powerpoint/2010/main" val="2499037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Break_Titl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Subtitle 13">
            <a:extLst>
              <a:ext uri="{FF2B5EF4-FFF2-40B4-BE49-F238E27FC236}">
                <a16:creationId xmlns:a16="http://schemas.microsoft.com/office/drawing/2014/main" id="{596AADC1-C8B3-C39E-64EB-6D783A1E81BB}"/>
              </a:ext>
            </a:extLst>
          </p:cNvPr>
          <p:cNvSpPr>
            <a:spLocks noGrp="1"/>
          </p:cNvSpPr>
          <p:nvPr>
            <p:ph type="subTitle" idx="1"/>
          </p:nvPr>
        </p:nvSpPr>
        <p:spPr>
          <a:xfrm>
            <a:off x="858241" y="4396142"/>
            <a:ext cx="5158410" cy="438411"/>
          </a:xfrm>
        </p:spPr>
        <p:txBody>
          <a:bodyPr>
            <a:noAutofit/>
          </a:bodyPr>
          <a:lstStyle>
            <a:lvl1pPr marL="0" indent="0">
              <a:buNone/>
              <a:defRPr sz="2400" b="1" i="0">
                <a:solidFill>
                  <a:schemeClr val="accent1"/>
                </a:solidFill>
                <a:latin typeface="Source Sans Pro" panose="020B0503030403020204" pitchFamily="34" charset="0"/>
                <a:ea typeface="Source Sans Pro" panose="020B0503030403020204" pitchFamily="34" charset="0"/>
              </a:defRPr>
            </a:lvl1pPr>
          </a:lstStyle>
          <a:p>
            <a:pPr algn="l"/>
            <a:r>
              <a:rPr lang="en-US" b="1" dirty="0">
                <a:solidFill>
                  <a:schemeClr val="accent2">
                    <a:lumMod val="75000"/>
                    <a:lumOff val="25000"/>
                  </a:schemeClr>
                </a:solidFill>
                <a:latin typeface="Source Sans Pro SemiBold" panose="020B0503030403020204" pitchFamily="34" charset="0"/>
                <a:ea typeface="Source Sans Pro SemiBold" panose="020B0503030403020204" pitchFamily="34" charset="0"/>
              </a:rPr>
              <a:t>Subtitle sits underneath</a:t>
            </a:r>
          </a:p>
        </p:txBody>
      </p:sp>
      <p:sp>
        <p:nvSpPr>
          <p:cNvPr id="9" name="Title 8">
            <a:extLst>
              <a:ext uri="{FF2B5EF4-FFF2-40B4-BE49-F238E27FC236}">
                <a16:creationId xmlns:a16="http://schemas.microsoft.com/office/drawing/2014/main" id="{D0882AAE-3D72-D1C6-F739-DB47ACB058DC}"/>
              </a:ext>
            </a:extLst>
          </p:cNvPr>
          <p:cNvSpPr>
            <a:spLocks noGrp="1"/>
          </p:cNvSpPr>
          <p:nvPr>
            <p:ph type="title" hasCustomPrompt="1"/>
          </p:nvPr>
        </p:nvSpPr>
        <p:spPr>
          <a:xfrm>
            <a:off x="858241" y="2876710"/>
            <a:ext cx="5716730" cy="1325563"/>
          </a:xfrm>
        </p:spPr>
        <p:txBody>
          <a:bodyPr>
            <a:normAutofit/>
          </a:bodyPr>
          <a:lstStyle>
            <a:lvl1pPr>
              <a:defRPr sz="4800">
                <a:solidFill>
                  <a:schemeClr val="tx2"/>
                </a:solidFill>
              </a:defRPr>
            </a:lvl1pPr>
          </a:lstStyle>
          <a:p>
            <a:r>
              <a:rPr lang="en-US" sz="4400" dirty="0">
                <a:solidFill>
                  <a:schemeClr val="accent1"/>
                </a:solidFill>
                <a:latin typeface="Source Sans Pro Light" panose="020B0503030403020204" pitchFamily="34" charset="0"/>
                <a:ea typeface="Source Sans Pro Light" panose="020B0503030403020204" pitchFamily="34" charset="0"/>
              </a:rPr>
              <a:t>Section title</a:t>
            </a:r>
            <a:endParaRPr lang="en-US" sz="8800" dirty="0">
              <a:solidFill>
                <a:schemeClr val="accent1"/>
              </a:solidFill>
              <a:latin typeface="Source Sans Pro Light" panose="020B0503030403020204" pitchFamily="34" charset="0"/>
              <a:ea typeface="Source Sans Pro Light" panose="020B0503030403020204" pitchFamily="34" charset="0"/>
            </a:endParaRPr>
          </a:p>
        </p:txBody>
      </p:sp>
      <p:sp>
        <p:nvSpPr>
          <p:cNvPr id="7" name="Footer Placeholder 6">
            <a:extLst>
              <a:ext uri="{FF2B5EF4-FFF2-40B4-BE49-F238E27FC236}">
                <a16:creationId xmlns:a16="http://schemas.microsoft.com/office/drawing/2014/main" id="{62A46681-D931-4223-33EC-20A11897F6DD}"/>
              </a:ext>
            </a:extLst>
          </p:cNvPr>
          <p:cNvSpPr>
            <a:spLocks noGrp="1"/>
          </p:cNvSpPr>
          <p:nvPr>
            <p:ph type="ftr" sz="quarter" idx="10"/>
          </p:nvPr>
        </p:nvSpPr>
        <p:spPr/>
        <p:txBody>
          <a:bodyPr/>
          <a:lstStyle>
            <a:lvl1pPr>
              <a:defRPr b="1" i="0">
                <a:latin typeface="Source Sans Pro" panose="020B0503030403020204" pitchFamily="34" charset="0"/>
                <a:ea typeface="Source Sans Pro" panose="020B0503030403020204" pitchFamily="34" charset="0"/>
              </a:defRPr>
            </a:lvl1pPr>
          </a:lstStyle>
          <a:p>
            <a:endParaRPr lang="en-US" dirty="0"/>
          </a:p>
        </p:txBody>
      </p:sp>
      <p:sp>
        <p:nvSpPr>
          <p:cNvPr id="8" name="Slide Number Placeholder 7">
            <a:extLst>
              <a:ext uri="{FF2B5EF4-FFF2-40B4-BE49-F238E27FC236}">
                <a16:creationId xmlns:a16="http://schemas.microsoft.com/office/drawing/2014/main" id="{108E712D-5D36-0530-67EA-986E239A057E}"/>
              </a:ext>
            </a:extLst>
          </p:cNvPr>
          <p:cNvSpPr>
            <a:spLocks noGrp="1"/>
          </p:cNvSpPr>
          <p:nvPr>
            <p:ph type="sldNum" sz="quarter" idx="11"/>
          </p:nvPr>
        </p:nvSpPr>
        <p:spPr/>
        <p:txBody>
          <a:bodyPr/>
          <a:lstStyle>
            <a:lvl1pPr>
              <a:defRPr b="1" i="0">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
        <p:nvSpPr>
          <p:cNvPr id="13" name="Text Placeholder 12">
            <a:extLst>
              <a:ext uri="{FF2B5EF4-FFF2-40B4-BE49-F238E27FC236}">
                <a16:creationId xmlns:a16="http://schemas.microsoft.com/office/drawing/2014/main" id="{94E7E213-CE7A-5C09-DF91-0A73B47DCA8F}"/>
              </a:ext>
            </a:extLst>
          </p:cNvPr>
          <p:cNvSpPr>
            <a:spLocks noGrp="1"/>
          </p:cNvSpPr>
          <p:nvPr>
            <p:ph type="body" sz="quarter" idx="12" hasCustomPrompt="1"/>
          </p:nvPr>
        </p:nvSpPr>
        <p:spPr>
          <a:xfrm>
            <a:off x="858241" y="592785"/>
            <a:ext cx="4705350" cy="1868487"/>
          </a:xfrm>
        </p:spPr>
        <p:txBody>
          <a:bodyPr>
            <a:normAutofit/>
          </a:bodyPr>
          <a:lstStyle>
            <a:lvl1pPr marL="0" indent="0">
              <a:buNone/>
              <a:defRPr sz="9600" b="0" i="0">
                <a:solidFill>
                  <a:schemeClr val="tx2"/>
                </a:solidFill>
                <a:latin typeface="Source Sans Pro Light" panose="020B0403030403020204" pitchFamily="34" charset="0"/>
                <a:ea typeface="Source Sans Pro Light" panose="020B0403030403020204" pitchFamily="34" charset="0"/>
              </a:defRPr>
            </a:lvl1pPr>
          </a:lstStyle>
          <a:p>
            <a:pPr lvl="0"/>
            <a:r>
              <a:rPr lang="en-US" dirty="0"/>
              <a:t>01</a:t>
            </a:r>
          </a:p>
        </p:txBody>
      </p:sp>
    </p:spTree>
    <p:extLst>
      <p:ext uri="{BB962C8B-B14F-4D97-AF65-F5344CB8AC3E}">
        <p14:creationId xmlns:p14="http://schemas.microsoft.com/office/powerpoint/2010/main" val="301759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2.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3.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D2D49-88FD-A4C6-6E9D-731A18BBA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C09D02E-FA51-DD74-51E5-8FB0E9937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D2EA3E8E-D787-F979-182E-3F76196A729B}"/>
              </a:ext>
            </a:extLst>
          </p:cNvPr>
          <p:cNvSpPr>
            <a:spLocks noGrp="1"/>
          </p:cNvSpPr>
          <p:nvPr>
            <p:ph type="ftr" sz="quarter" idx="3"/>
          </p:nvPr>
        </p:nvSpPr>
        <p:spPr>
          <a:xfrm>
            <a:off x="6689144" y="6356350"/>
            <a:ext cx="4114800" cy="365125"/>
          </a:xfrm>
          <a:prstGeom prst="rect">
            <a:avLst/>
          </a:prstGeom>
        </p:spPr>
        <p:txBody>
          <a:bodyPr vert="horz" lIns="91440" tIns="45720" rIns="91440" bIns="45720" rtlCol="0" anchor="ctr"/>
          <a:lstStyle>
            <a:lvl1pPr algn="ctr">
              <a:defRPr sz="1200" b="1" i="0">
                <a:solidFill>
                  <a:schemeClr val="accent2"/>
                </a:solidFill>
                <a:latin typeface="Source Sans Pro" panose="020B0503030403020204" pitchFamily="34" charset="0"/>
                <a:ea typeface="Source Sans Pro" panose="020B0503030403020204" pitchFamily="34" charset="0"/>
              </a:defRPr>
            </a:lvl1pPr>
          </a:lstStyle>
          <a:p>
            <a:endParaRPr lang="en-US" dirty="0"/>
          </a:p>
        </p:txBody>
      </p:sp>
      <p:sp>
        <p:nvSpPr>
          <p:cNvPr id="6" name="Slide Number Placeholder 5">
            <a:extLst>
              <a:ext uri="{FF2B5EF4-FFF2-40B4-BE49-F238E27FC236}">
                <a16:creationId xmlns:a16="http://schemas.microsoft.com/office/drawing/2014/main" id="{45E65382-1218-48DF-53A6-89CC55AB0C8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1" i="0">
                <a:solidFill>
                  <a:schemeClr val="accent2"/>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dirty="0"/>
          </a:p>
        </p:txBody>
      </p:sp>
    </p:spTree>
    <p:extLst>
      <p:ext uri="{BB962C8B-B14F-4D97-AF65-F5344CB8AC3E}">
        <p14:creationId xmlns:p14="http://schemas.microsoft.com/office/powerpoint/2010/main" val="728698311"/>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1" r:id="rId3"/>
    <p:sldLayoutId id="2147483668" r:id="rId4"/>
    <p:sldLayoutId id="2147483665" r:id="rId5"/>
    <p:sldLayoutId id="2147483673" r:id="rId6"/>
    <p:sldLayoutId id="2147483666" r:id="rId7"/>
    <p:sldLayoutId id="2147483674" r:id="rId8"/>
    <p:sldLayoutId id="2147483669" r:id="rId9"/>
    <p:sldLayoutId id="2147483672" r:id="rId10"/>
    <p:sldLayoutId id="2147483670" r:id="rId11"/>
    <p:sldLayoutId id="2147483671" r:id="rId12"/>
    <p:sldLayoutId id="2147483664" r:id="rId13"/>
    <p:sldLayoutId id="2147483662" r:id="rId14"/>
    <p:sldLayoutId id="2147483675" r:id="rId15"/>
    <p:sldLayoutId id="2147483650" r:id="rId16"/>
    <p:sldLayoutId id="2147483651" r:id="rId17"/>
    <p:sldLayoutId id="2147483652" r:id="rId18"/>
    <p:sldLayoutId id="2147483653" r:id="rId19"/>
    <p:sldLayoutId id="2147483654" r:id="rId20"/>
    <p:sldLayoutId id="2147483655" r:id="rId21"/>
    <p:sldLayoutId id="2147483656" r:id="rId22"/>
    <p:sldLayoutId id="2147483657" r:id="rId23"/>
    <p:sldLayoutId id="2147483658" r:id="rId24"/>
    <p:sldLayoutId id="2147483659" r:id="rId2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AE69E7-3B77-2B4C-9364-7FD87B590D7A}"/>
              </a:ext>
            </a:extLst>
          </p:cNvPr>
          <p:cNvPicPr>
            <a:picLocks noChangeAspect="1"/>
          </p:cNvPicPr>
          <p:nvPr userDrawn="1"/>
        </p:nvPicPr>
        <p:blipFill>
          <a:blip r:embed="rId7"/>
          <a:stretch>
            <a:fillRect/>
          </a:stretch>
        </p:blipFill>
        <p:spPr>
          <a:xfrm>
            <a:off x="2711" y="3048"/>
            <a:ext cx="12186578" cy="6851904"/>
          </a:xfrm>
          <a:prstGeom prst="rect">
            <a:avLst/>
          </a:prstGeom>
        </p:spPr>
      </p:pic>
      <p:sp>
        <p:nvSpPr>
          <p:cNvPr id="2" name="Title Placeholder 1">
            <a:extLst>
              <a:ext uri="{FF2B5EF4-FFF2-40B4-BE49-F238E27FC236}">
                <a16:creationId xmlns:a16="http://schemas.microsoft.com/office/drawing/2014/main" id="{3F67812C-7E5B-9248-9993-225565890104}"/>
              </a:ext>
            </a:extLst>
          </p:cNvPr>
          <p:cNvSpPr>
            <a:spLocks noGrp="1"/>
          </p:cNvSpPr>
          <p:nvPr>
            <p:ph type="title"/>
          </p:nvPr>
        </p:nvSpPr>
        <p:spPr>
          <a:xfrm>
            <a:off x="642257" y="365125"/>
            <a:ext cx="10983686"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50ACFA-AFFC-2045-982A-000A081441C7}"/>
              </a:ext>
            </a:extLst>
          </p:cNvPr>
          <p:cNvSpPr>
            <a:spLocks noGrp="1"/>
          </p:cNvSpPr>
          <p:nvPr>
            <p:ph type="body" idx="1"/>
          </p:nvPr>
        </p:nvSpPr>
        <p:spPr>
          <a:xfrm>
            <a:off x="642257" y="1825625"/>
            <a:ext cx="10983686"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8B4B77D-140A-F049-AF93-C73947BCDA01}"/>
              </a:ext>
            </a:extLst>
          </p:cNvPr>
          <p:cNvSpPr>
            <a:spLocks noGrp="1"/>
          </p:cNvSpPr>
          <p:nvPr>
            <p:ph type="ftr" sz="quarter" idx="3"/>
          </p:nvPr>
        </p:nvSpPr>
        <p:spPr>
          <a:xfrm>
            <a:off x="6584232" y="6412993"/>
            <a:ext cx="5041711" cy="256032"/>
          </a:xfrm>
          <a:prstGeom prst="rect">
            <a:avLst/>
          </a:prstGeom>
        </p:spPr>
        <p:txBody>
          <a:bodyPr/>
          <a:lstStyle>
            <a:lvl1pPr algn="r">
              <a:defRPr sz="1200" b="0" i="0">
                <a:solidFill>
                  <a:schemeClr val="bg1"/>
                </a:solidFill>
                <a:latin typeface="Source Sans Pro" panose="020B0503030403020204" pitchFamily="34" charset="0"/>
                <a:ea typeface="Source Sans Pro" panose="020B0503030403020204" pitchFamily="34" charset="0"/>
              </a:defRPr>
            </a:lvl1pPr>
          </a:lstStyle>
          <a:p>
            <a:endParaRPr lang="en-US"/>
          </a:p>
        </p:txBody>
      </p:sp>
      <p:sp>
        <p:nvSpPr>
          <p:cNvPr id="10" name="Slide Number Placeholder 5">
            <a:extLst>
              <a:ext uri="{FF2B5EF4-FFF2-40B4-BE49-F238E27FC236}">
                <a16:creationId xmlns:a16="http://schemas.microsoft.com/office/drawing/2014/main" id="{5A4C4866-A61A-4E4D-A8D4-94B51533AD42}"/>
              </a:ext>
            </a:extLst>
          </p:cNvPr>
          <p:cNvSpPr>
            <a:spLocks noGrp="1"/>
          </p:cNvSpPr>
          <p:nvPr>
            <p:ph type="sldNum" sz="quarter" idx="4"/>
          </p:nvPr>
        </p:nvSpPr>
        <p:spPr>
          <a:xfrm>
            <a:off x="222140" y="6408031"/>
            <a:ext cx="669878" cy="236609"/>
          </a:xfrm>
          <a:prstGeom prst="rect">
            <a:avLst/>
          </a:prstGeom>
        </p:spPr>
        <p:txBody>
          <a:bodyPr/>
          <a:lstStyle>
            <a:lvl1pPr algn="r">
              <a:defRPr sz="1200" b="0" i="0">
                <a:solidFill>
                  <a:schemeClr val="bg1"/>
                </a:solidFill>
                <a:latin typeface="Source Sans Pro" panose="020B0503030403020204" pitchFamily="34" charset="0"/>
                <a:ea typeface="Source Sans Pro" panose="020B0503030403020204" pitchFamily="34" charset="0"/>
              </a:defRPr>
            </a:lvl1pPr>
          </a:lstStyle>
          <a:p>
            <a:fld id="{2997357A-BD9F-0649-9129-CA134DB41490}" type="slidenum">
              <a:rPr lang="en-US" smtClean="0"/>
              <a:pPr/>
              <a:t>‹#›</a:t>
            </a:fld>
            <a:endParaRPr lang="en-US"/>
          </a:p>
        </p:txBody>
      </p:sp>
    </p:spTree>
    <p:extLst>
      <p:ext uri="{BB962C8B-B14F-4D97-AF65-F5344CB8AC3E}">
        <p14:creationId xmlns:p14="http://schemas.microsoft.com/office/powerpoint/2010/main" val="19310851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hf hdr="0"/>
  <p:txStyles>
    <p:title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p:titleStyle>
    <p:bodyStyle>
      <a:lvl1pPr marL="228600" indent="-228600" algn="l" defTabSz="914400" rtl="0" eaLnBrk="1" latinLnBrk="0" hangingPunct="1">
        <a:lnSpc>
          <a:spcPct val="90000"/>
        </a:lnSpc>
        <a:spcBef>
          <a:spcPts val="1000"/>
        </a:spcBef>
        <a:buClr>
          <a:srgbClr val="157CBE"/>
        </a:buClr>
        <a:buFont typeface="Source Sans Pro" panose="020B0503030403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157CBE"/>
        </a:buClr>
        <a:buFont typeface="Source Sans Pro" panose="020B0503030403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157CBE"/>
        </a:buClr>
        <a:buFont typeface="Source Sans Pro" panose="020B0503030403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157CBE"/>
        </a:buClr>
        <a:buFont typeface="Source Sans Pro" panose="020B0503030403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157CBE"/>
        </a:buClr>
        <a:buFont typeface="Source Sans Pro" panose="020B0503030403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D2D49-88FD-A4C6-6E9D-731A18BBA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C09D02E-FA51-DD74-51E5-8FB0E9937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D2EA3E8E-D787-F979-182E-3F76196A729B}"/>
              </a:ext>
            </a:extLst>
          </p:cNvPr>
          <p:cNvSpPr>
            <a:spLocks noGrp="1"/>
          </p:cNvSpPr>
          <p:nvPr>
            <p:ph type="ftr" sz="quarter" idx="3"/>
          </p:nvPr>
        </p:nvSpPr>
        <p:spPr>
          <a:xfrm>
            <a:off x="6689144" y="6356350"/>
            <a:ext cx="4114800" cy="365125"/>
          </a:xfrm>
          <a:prstGeom prst="rect">
            <a:avLst/>
          </a:prstGeom>
        </p:spPr>
        <p:txBody>
          <a:bodyPr vert="horz" lIns="91440" tIns="45720" rIns="91440" bIns="45720" rtlCol="0" anchor="ctr"/>
          <a:lstStyle>
            <a:lvl1pPr algn="ctr">
              <a:defRPr sz="1200" b="1" i="0">
                <a:solidFill>
                  <a:schemeClr val="accent2"/>
                </a:solidFill>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45E65382-1218-48DF-53A6-89CC55AB0C8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1" i="0">
                <a:solidFill>
                  <a:schemeClr val="accent2"/>
                </a:solidFill>
                <a:latin typeface="Source Sans Pro" panose="020B0503030403020204" pitchFamily="34" charset="0"/>
                <a:ea typeface="Source Sans Pro" panose="020B0503030403020204" pitchFamily="34" charset="0"/>
              </a:defRPr>
            </a:lvl1pPr>
          </a:lstStyle>
          <a:p>
            <a:fld id="{CE4AB221-FA8D-FE46-8CCA-DA868357B881}" type="slidenum">
              <a:rPr lang="en-US" smtClean="0"/>
              <a:pPr/>
              <a:t>‹#›</a:t>
            </a:fld>
            <a:endParaRPr lang="en-US"/>
          </a:p>
        </p:txBody>
      </p:sp>
    </p:spTree>
    <p:extLst>
      <p:ext uri="{BB962C8B-B14F-4D97-AF65-F5344CB8AC3E}">
        <p14:creationId xmlns:p14="http://schemas.microsoft.com/office/powerpoint/2010/main" val="30090121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hyperlink" Target="Worksafe.qld.gov.au"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peopleatwork.gov.au" TargetMode="External"/><Relationship Id="rId5" Type="http://schemas.openxmlformats.org/officeDocument/2006/relationships/hyperlink" Target="https://leadingwellqld.com.au/" TargetMode="External"/><Relationship Id="rId4" Type="http://schemas.openxmlformats.org/officeDocument/2006/relationships/hyperlink" Target="Worksafe.qld.com.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worksafe.qld.gov.au/__data/assets/pdf_file/0019/122284/workers-compensation-scheme-statistics-202223-pocket-book.pd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359BCA-9F67-44E9-73B6-A566E1033B89}"/>
              </a:ext>
            </a:extLst>
          </p:cNvPr>
          <p:cNvSpPr>
            <a:spLocks noGrp="1"/>
          </p:cNvSpPr>
          <p:nvPr>
            <p:ph type="sldNum" sz="quarter" idx="12"/>
          </p:nvPr>
        </p:nvSpPr>
        <p:spPr/>
        <p:txBody>
          <a:bodyPr/>
          <a:lstStyle/>
          <a:p>
            <a:fld id="{CE4AB221-FA8D-FE46-8CCA-DA868357B881}" type="slidenum">
              <a:rPr lang="en-US" smtClean="0"/>
              <a:pPr/>
              <a:t>1</a:t>
            </a:fld>
            <a:endParaRPr lang="en-US" dirty="0"/>
          </a:p>
        </p:txBody>
      </p:sp>
      <p:sp>
        <p:nvSpPr>
          <p:cNvPr id="3" name="Subtitle 2">
            <a:extLst>
              <a:ext uri="{FF2B5EF4-FFF2-40B4-BE49-F238E27FC236}">
                <a16:creationId xmlns:a16="http://schemas.microsoft.com/office/drawing/2014/main" id="{248F2592-5DBA-9311-5813-45B24D6E3944}"/>
              </a:ext>
            </a:extLst>
          </p:cNvPr>
          <p:cNvSpPr>
            <a:spLocks noGrp="1"/>
          </p:cNvSpPr>
          <p:nvPr>
            <p:ph type="subTitle" idx="1"/>
          </p:nvPr>
        </p:nvSpPr>
        <p:spPr>
          <a:xfrm>
            <a:off x="1187306" y="4120120"/>
            <a:ext cx="9144000" cy="617006"/>
          </a:xfrm>
        </p:spPr>
        <p:txBody>
          <a:bodyPr>
            <a:normAutofit/>
          </a:bodyPr>
          <a:lstStyle/>
          <a:p>
            <a:r>
              <a:rPr lang="en-AU" sz="1800" b="0" dirty="0"/>
              <a:t>Paul Love, Senior Account Manager</a:t>
            </a:r>
          </a:p>
        </p:txBody>
      </p:sp>
      <p:sp>
        <p:nvSpPr>
          <p:cNvPr id="4" name="Title 3">
            <a:extLst>
              <a:ext uri="{FF2B5EF4-FFF2-40B4-BE49-F238E27FC236}">
                <a16:creationId xmlns:a16="http://schemas.microsoft.com/office/drawing/2014/main" id="{37712B22-CBF0-3286-3712-BF17BEAD89B3}"/>
              </a:ext>
            </a:extLst>
          </p:cNvPr>
          <p:cNvSpPr>
            <a:spLocks noGrp="1"/>
          </p:cNvSpPr>
          <p:nvPr>
            <p:ph type="title"/>
          </p:nvPr>
        </p:nvSpPr>
        <p:spPr/>
        <p:txBody>
          <a:bodyPr/>
          <a:lstStyle/>
          <a:p>
            <a:r>
              <a:rPr lang="en-AU" dirty="0"/>
              <a:t>Industry Insights and Emerging Trends</a:t>
            </a:r>
          </a:p>
        </p:txBody>
      </p:sp>
      <p:sp>
        <p:nvSpPr>
          <p:cNvPr id="5" name="Title 3">
            <a:extLst>
              <a:ext uri="{FF2B5EF4-FFF2-40B4-BE49-F238E27FC236}">
                <a16:creationId xmlns:a16="http://schemas.microsoft.com/office/drawing/2014/main" id="{41112E99-D33F-D519-C4A4-B90702F77BEC}"/>
              </a:ext>
            </a:extLst>
          </p:cNvPr>
          <p:cNvSpPr txBox="1">
            <a:spLocks/>
          </p:cNvSpPr>
          <p:nvPr/>
        </p:nvSpPr>
        <p:spPr>
          <a:xfrm>
            <a:off x="1187306" y="4787972"/>
            <a:ext cx="6093388" cy="476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bg1"/>
                </a:solidFill>
                <a:latin typeface="Source Sans Pro Light" panose="020B0403030403020204" pitchFamily="34" charset="0"/>
                <a:ea typeface="Source Sans Pro Light" panose="020B0403030403020204" pitchFamily="34" charset="0"/>
                <a:cs typeface="+mj-cs"/>
              </a:defRPr>
            </a:lvl1pPr>
          </a:lstStyle>
          <a:p>
            <a:r>
              <a:rPr lang="en-AU" sz="1400" dirty="0">
                <a:latin typeface="Source Sans Pro SemiBold" panose="020B0603030403020204" pitchFamily="34" charset="0"/>
                <a:ea typeface="Source Sans Pro SemiBold" panose="020B0603030403020204" pitchFamily="34" charset="0"/>
              </a:rPr>
              <a:t>25 March 2025</a:t>
            </a:r>
          </a:p>
        </p:txBody>
      </p:sp>
    </p:spTree>
    <p:extLst>
      <p:ext uri="{BB962C8B-B14F-4D97-AF65-F5344CB8AC3E}">
        <p14:creationId xmlns:p14="http://schemas.microsoft.com/office/powerpoint/2010/main" val="3022992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2A80C8-8CF7-D2F2-9D00-0D7ED6F69BEF}"/>
              </a:ext>
            </a:extLst>
          </p:cNvPr>
          <p:cNvSpPr>
            <a:spLocks noGrp="1"/>
          </p:cNvSpPr>
          <p:nvPr>
            <p:ph type="sldNum" sz="quarter" idx="12"/>
          </p:nvPr>
        </p:nvSpPr>
        <p:spPr/>
        <p:txBody>
          <a:bodyPr/>
          <a:lstStyle/>
          <a:p>
            <a:fld id="{CE4AB221-FA8D-FE46-8CCA-DA868357B881}" type="slidenum">
              <a:rPr lang="en-US" smtClean="0"/>
              <a:t>10</a:t>
            </a:fld>
            <a:endParaRPr lang="en-US" dirty="0"/>
          </a:p>
        </p:txBody>
      </p:sp>
      <p:sp>
        <p:nvSpPr>
          <p:cNvPr id="3" name="Title 21">
            <a:extLst>
              <a:ext uri="{FF2B5EF4-FFF2-40B4-BE49-F238E27FC236}">
                <a16:creationId xmlns:a16="http://schemas.microsoft.com/office/drawing/2014/main" id="{3A59B1E0-03A7-30D5-D6D4-059723D4DB3A}"/>
              </a:ext>
            </a:extLst>
          </p:cNvPr>
          <p:cNvSpPr txBox="1">
            <a:spLocks/>
          </p:cNvSpPr>
          <p:nvPr/>
        </p:nvSpPr>
        <p:spPr>
          <a:xfrm>
            <a:off x="668749" y="489234"/>
            <a:ext cx="5231698" cy="1199236"/>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en-US" sz="3600" dirty="0">
                <a:solidFill>
                  <a:schemeClr val="tx2"/>
                </a:solidFill>
              </a:rPr>
              <a:t>Industry Injury Summary</a:t>
            </a:r>
          </a:p>
        </p:txBody>
      </p:sp>
      <p:pic>
        <p:nvPicPr>
          <p:cNvPr id="9" name="Picture 8">
            <a:extLst>
              <a:ext uri="{FF2B5EF4-FFF2-40B4-BE49-F238E27FC236}">
                <a16:creationId xmlns:a16="http://schemas.microsoft.com/office/drawing/2014/main" id="{F1DD36B2-1A75-44C6-EABF-C9088F1FD442}"/>
              </a:ext>
            </a:extLst>
          </p:cNvPr>
          <p:cNvPicPr>
            <a:picLocks noChangeAspect="1"/>
          </p:cNvPicPr>
          <p:nvPr/>
        </p:nvPicPr>
        <p:blipFill>
          <a:blip r:embed="rId3"/>
          <a:stretch>
            <a:fillRect/>
          </a:stretch>
        </p:blipFill>
        <p:spPr>
          <a:xfrm>
            <a:off x="314283" y="1407573"/>
            <a:ext cx="2973663" cy="3471789"/>
          </a:xfrm>
          <a:prstGeom prst="rect">
            <a:avLst/>
          </a:prstGeom>
        </p:spPr>
      </p:pic>
      <p:pic>
        <p:nvPicPr>
          <p:cNvPr id="13" name="Picture 12">
            <a:extLst>
              <a:ext uri="{FF2B5EF4-FFF2-40B4-BE49-F238E27FC236}">
                <a16:creationId xmlns:a16="http://schemas.microsoft.com/office/drawing/2014/main" id="{64DCE9E8-9929-50E2-E188-E3D17B9DA69C}"/>
              </a:ext>
            </a:extLst>
          </p:cNvPr>
          <p:cNvPicPr>
            <a:picLocks noChangeAspect="1"/>
          </p:cNvPicPr>
          <p:nvPr/>
        </p:nvPicPr>
        <p:blipFill>
          <a:blip r:embed="rId4"/>
          <a:stretch>
            <a:fillRect/>
          </a:stretch>
        </p:blipFill>
        <p:spPr>
          <a:xfrm>
            <a:off x="8852432" y="1407573"/>
            <a:ext cx="3223805" cy="3471790"/>
          </a:xfrm>
          <a:prstGeom prst="rect">
            <a:avLst/>
          </a:prstGeom>
        </p:spPr>
      </p:pic>
      <p:sp>
        <p:nvSpPr>
          <p:cNvPr id="14" name="TextBox 13">
            <a:extLst>
              <a:ext uri="{FF2B5EF4-FFF2-40B4-BE49-F238E27FC236}">
                <a16:creationId xmlns:a16="http://schemas.microsoft.com/office/drawing/2014/main" id="{3FF3A49A-4EA9-6E38-47F7-E152B66B3467}"/>
              </a:ext>
            </a:extLst>
          </p:cNvPr>
          <p:cNvSpPr txBox="1"/>
          <p:nvPr/>
        </p:nvSpPr>
        <p:spPr>
          <a:xfrm>
            <a:off x="3338812" y="1407573"/>
            <a:ext cx="5459406" cy="3416320"/>
          </a:xfrm>
          <a:prstGeom prst="rect">
            <a:avLst/>
          </a:prstGeom>
          <a:noFill/>
        </p:spPr>
        <p:txBody>
          <a:bodyPr wrap="square" rtlCol="0">
            <a:spAutoFit/>
          </a:bodyPr>
          <a:lstStyle/>
          <a:p>
            <a:r>
              <a:rPr lang="en-AU" dirty="0">
                <a:latin typeface="Source Sans Pro Light" panose="020B0403030403020204" pitchFamily="34" charset="0"/>
                <a:ea typeface="Source Sans Pro Light" panose="020B0403030403020204" pitchFamily="34" charset="0"/>
              </a:rPr>
              <a:t>For the Sugar Manufacturing Industry as a whole, musculoskeletal injuries continue to trend as the most frequently occurring injury type, accounting for </a:t>
            </a:r>
            <a:r>
              <a:rPr lang="en-AU" b="1" dirty="0">
                <a:latin typeface="Source Sans Pro Light" panose="020B0403030403020204" pitchFamily="34" charset="0"/>
                <a:ea typeface="Source Sans Pro Light" panose="020B0403030403020204" pitchFamily="34" charset="0"/>
              </a:rPr>
              <a:t>38%</a:t>
            </a:r>
            <a:r>
              <a:rPr lang="en-AU" dirty="0">
                <a:latin typeface="Source Sans Pro Light" panose="020B0403030403020204" pitchFamily="34" charset="0"/>
                <a:ea typeface="Source Sans Pro Light" panose="020B0403030403020204" pitchFamily="34" charset="0"/>
              </a:rPr>
              <a:t> of total injuries. </a:t>
            </a:r>
          </a:p>
          <a:p>
            <a:r>
              <a:rPr lang="en-AU" dirty="0">
                <a:latin typeface="Source Sans Pro Light" panose="020B0403030403020204" pitchFamily="34" charset="0"/>
                <a:ea typeface="Source Sans Pro Light" panose="020B0403030403020204" pitchFamily="34" charset="0"/>
              </a:rPr>
              <a:t>This is followed by Wounds, lacerations at </a:t>
            </a:r>
            <a:r>
              <a:rPr lang="en-AU" b="1" dirty="0">
                <a:latin typeface="Source Sans Pro Light" panose="020B0403030403020204" pitchFamily="34" charset="0"/>
                <a:ea typeface="Source Sans Pro Light" panose="020B0403030403020204" pitchFamily="34" charset="0"/>
              </a:rPr>
              <a:t>14%</a:t>
            </a:r>
            <a:r>
              <a:rPr lang="en-AU" dirty="0">
                <a:latin typeface="Source Sans Pro Light" panose="020B0403030403020204" pitchFamily="34" charset="0"/>
                <a:ea typeface="Source Sans Pro Light" panose="020B0403030403020204" pitchFamily="34" charset="0"/>
              </a:rPr>
              <a:t> of total injuries.</a:t>
            </a:r>
          </a:p>
          <a:p>
            <a:endParaRPr lang="en-AU" dirty="0">
              <a:latin typeface="Source Sans Pro Light" panose="020B0403030403020204" pitchFamily="34" charset="0"/>
              <a:ea typeface="Source Sans Pro Light" panose="020B0403030403020204" pitchFamily="34" charset="0"/>
            </a:endParaRPr>
          </a:p>
          <a:p>
            <a:r>
              <a:rPr lang="en-AU" dirty="0">
                <a:latin typeface="Source Sans Pro Light" panose="020B0403030403020204" pitchFamily="34" charset="0"/>
                <a:ea typeface="Source Sans Pro Light" panose="020B0403030403020204" pitchFamily="34" charset="0"/>
              </a:rPr>
              <a:t>Broken down to body location, injuries to the head and face (</a:t>
            </a:r>
            <a:r>
              <a:rPr lang="en-AU" dirty="0" err="1">
                <a:latin typeface="Source Sans Pro Light" panose="020B0403030403020204" pitchFamily="34" charset="0"/>
                <a:ea typeface="Source Sans Pro Light" panose="020B0403030403020204" pitchFamily="34" charset="0"/>
              </a:rPr>
              <a:t>e.g</a:t>
            </a:r>
            <a:r>
              <a:rPr lang="en-AU" dirty="0">
                <a:latin typeface="Source Sans Pro Light" panose="020B0403030403020204" pitchFamily="34" charset="0"/>
                <a:ea typeface="Source Sans Pro Light" panose="020B0403030403020204" pitchFamily="34" charset="0"/>
              </a:rPr>
              <a:t> lacerations, musculoskeletal and intracranial injuries) are the most commonly occurring.</a:t>
            </a:r>
          </a:p>
          <a:p>
            <a:r>
              <a:rPr lang="en-AU" dirty="0">
                <a:latin typeface="Source Sans Pro Light" panose="020B0403030403020204" pitchFamily="34" charset="0"/>
                <a:ea typeface="Source Sans Pro Light" panose="020B0403030403020204" pitchFamily="34" charset="0"/>
              </a:rPr>
              <a:t>This is followed by injuries to the knee and upper leg.</a:t>
            </a:r>
          </a:p>
          <a:p>
            <a:endParaRPr lang="en-AU" dirty="0">
              <a:latin typeface="Source Sans Pro Light" panose="020B0403030403020204" pitchFamily="34" charset="0"/>
              <a:ea typeface="Source Sans Pro Light" panose="020B0403030403020204" pitchFamily="34" charset="0"/>
            </a:endParaRPr>
          </a:p>
        </p:txBody>
      </p:sp>
      <p:pic>
        <p:nvPicPr>
          <p:cNvPr id="16" name="Picture 15">
            <a:extLst>
              <a:ext uri="{FF2B5EF4-FFF2-40B4-BE49-F238E27FC236}">
                <a16:creationId xmlns:a16="http://schemas.microsoft.com/office/drawing/2014/main" id="{3C2C1BD2-6D2A-F081-9105-A70B9B428F71}"/>
              </a:ext>
            </a:extLst>
          </p:cNvPr>
          <p:cNvPicPr>
            <a:picLocks noChangeAspect="1"/>
          </p:cNvPicPr>
          <p:nvPr/>
        </p:nvPicPr>
        <p:blipFill>
          <a:blip r:embed="rId5"/>
          <a:stretch>
            <a:fillRect/>
          </a:stretch>
        </p:blipFill>
        <p:spPr>
          <a:xfrm>
            <a:off x="3270620" y="4879362"/>
            <a:ext cx="5599139" cy="1704318"/>
          </a:xfrm>
          <a:prstGeom prst="rect">
            <a:avLst/>
          </a:prstGeom>
        </p:spPr>
      </p:pic>
    </p:spTree>
    <p:extLst>
      <p:ext uri="{BB962C8B-B14F-4D97-AF65-F5344CB8AC3E}">
        <p14:creationId xmlns:p14="http://schemas.microsoft.com/office/powerpoint/2010/main" val="285650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00909-DAA9-C62D-53FD-98D10C012590}"/>
              </a:ext>
            </a:extLst>
          </p:cNvPr>
          <p:cNvSpPr>
            <a:spLocks noGrp="1"/>
          </p:cNvSpPr>
          <p:nvPr>
            <p:ph type="sldNum" sz="quarter" idx="11"/>
          </p:nvPr>
        </p:nvSpPr>
        <p:spPr/>
        <p:txBody>
          <a:bodyPr/>
          <a:lstStyle/>
          <a:p>
            <a:fld id="{CE4AB221-FA8D-FE46-8CCA-DA868357B881}" type="slidenum">
              <a:rPr lang="en-US" smtClean="0"/>
              <a:pPr/>
              <a:t>11</a:t>
            </a:fld>
            <a:endParaRPr lang="en-US" dirty="0"/>
          </a:p>
        </p:txBody>
      </p:sp>
      <p:sp>
        <p:nvSpPr>
          <p:cNvPr id="3" name="Title 21">
            <a:extLst>
              <a:ext uri="{FF2B5EF4-FFF2-40B4-BE49-F238E27FC236}">
                <a16:creationId xmlns:a16="http://schemas.microsoft.com/office/drawing/2014/main" id="{7A16346C-42BA-2FB8-6A6B-FB01D3EEE625}"/>
              </a:ext>
            </a:extLst>
          </p:cNvPr>
          <p:cNvSpPr txBox="1">
            <a:spLocks/>
          </p:cNvSpPr>
          <p:nvPr/>
        </p:nvSpPr>
        <p:spPr>
          <a:xfrm>
            <a:off x="677784" y="497436"/>
            <a:ext cx="10911873" cy="614149"/>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en-US" sz="3600" dirty="0">
                <a:solidFill>
                  <a:schemeClr val="tx2"/>
                </a:solidFill>
              </a:rPr>
              <a:t>Emerging Trends and Opportunities</a:t>
            </a:r>
          </a:p>
        </p:txBody>
      </p:sp>
      <p:sp>
        <p:nvSpPr>
          <p:cNvPr id="5" name="Content Placeholder 23">
            <a:extLst>
              <a:ext uri="{FF2B5EF4-FFF2-40B4-BE49-F238E27FC236}">
                <a16:creationId xmlns:a16="http://schemas.microsoft.com/office/drawing/2014/main" id="{7841D25D-AA71-64E3-56A6-599762C1D709}"/>
              </a:ext>
            </a:extLst>
          </p:cNvPr>
          <p:cNvSpPr txBox="1">
            <a:spLocks/>
          </p:cNvSpPr>
          <p:nvPr/>
        </p:nvSpPr>
        <p:spPr>
          <a:xfrm>
            <a:off x="445675" y="1175474"/>
            <a:ext cx="11143982" cy="45028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
                <a:srgbClr val="001E45"/>
              </a:buClr>
              <a:buSzTx/>
              <a:buFont typeface="Source Sans Pro" panose="020B0503030403020204" pitchFamily="34" charset="0"/>
              <a:buNone/>
              <a:tabLst/>
              <a:defRPr/>
            </a:pPr>
            <a:r>
              <a:rPr lang="en-AU" sz="1600" dirty="0">
                <a:latin typeface="Source Sans Pro Light" panose="020B0403030403020204" pitchFamily="34" charset="0"/>
                <a:ea typeface="Source Sans Pro Light" panose="020B0403030403020204" pitchFamily="34" charset="0"/>
              </a:rPr>
              <a:t>▪ </a:t>
            </a:r>
            <a:r>
              <a:rPr lang="en-AU" sz="1600" b="1" dirty="0">
                <a:latin typeface="Source Sans Pro Light" panose="020B0403030403020204" pitchFamily="34" charset="0"/>
                <a:ea typeface="Source Sans Pro Light" panose="020B0403030403020204" pitchFamily="34" charset="0"/>
              </a:rPr>
              <a:t>Musculoskeletal Disease Injuries </a:t>
            </a:r>
            <a:r>
              <a:rPr lang="en-AU" sz="1600" dirty="0">
                <a:latin typeface="Source Sans Pro Light" panose="020B0403030403020204" pitchFamily="34" charset="0"/>
                <a:ea typeface="Source Sans Pro Light" panose="020B0403030403020204" pitchFamily="34" charset="0"/>
              </a:rPr>
              <a:t>continue to be the leading nature of injuries across all industries.   Identifying areas of opportunity, or of high risk, or that have previously caused injury and addressing work design for hazardous manual tasks with a focus on eliminating the hazards by identifying the risks can lead to significant reductions in injury.</a:t>
            </a:r>
          </a:p>
          <a:p>
            <a:pPr marL="0" marR="0" lvl="0" indent="0" algn="l" defTabSz="914400" rtl="0" eaLnBrk="1" fontAlgn="auto" latinLnBrk="0" hangingPunct="1">
              <a:lnSpc>
                <a:spcPct val="110000"/>
              </a:lnSpc>
              <a:spcBef>
                <a:spcPts val="1000"/>
              </a:spcBef>
              <a:spcAft>
                <a:spcPts val="600"/>
              </a:spcAft>
              <a:buClr>
                <a:srgbClr val="001E45"/>
              </a:buClr>
              <a:buSzTx/>
              <a:buFont typeface="Source Sans Pro" panose="020B0503030403020204" pitchFamily="34" charset="0"/>
              <a:buNone/>
              <a:tabLst/>
              <a:defRPr/>
            </a:pPr>
            <a:r>
              <a:rPr lang="en-AU" sz="1600" dirty="0">
                <a:latin typeface="Source Sans Pro Light" panose="020B0403030403020204" pitchFamily="34" charset="0"/>
                <a:ea typeface="Source Sans Pro Light" panose="020B0403030403020204" pitchFamily="34" charset="0"/>
              </a:rPr>
              <a:t>▪ </a:t>
            </a:r>
            <a:r>
              <a:rPr lang="en-AU" sz="1600" b="1" dirty="0" err="1">
                <a:latin typeface="Source Sans Pro Light" panose="020B0403030403020204" pitchFamily="34" charset="0"/>
                <a:ea typeface="Source Sans Pro Light" panose="020B0403030403020204" pitchFamily="34" charset="0"/>
              </a:rPr>
              <a:t>IPaM</a:t>
            </a:r>
            <a:r>
              <a:rPr lang="en-AU" sz="1600" dirty="0">
                <a:latin typeface="Source Sans Pro Light" panose="020B0403030403020204" pitchFamily="34" charset="0"/>
                <a:ea typeface="Source Sans Pro Light" panose="020B0403030403020204" pitchFamily="34" charset="0"/>
              </a:rPr>
              <a:t> – Injury Prevention and Management </a:t>
            </a:r>
          </a:p>
          <a:p>
            <a:pPr marL="0" marR="0" lvl="0" indent="0" algn="l" defTabSz="914400" rtl="0" eaLnBrk="1" fontAlgn="auto" latinLnBrk="0" hangingPunct="1">
              <a:lnSpc>
                <a:spcPct val="110000"/>
              </a:lnSpc>
              <a:spcBef>
                <a:spcPts val="1000"/>
              </a:spcBef>
              <a:spcAft>
                <a:spcPts val="600"/>
              </a:spcAft>
              <a:buClr>
                <a:srgbClr val="001E45"/>
              </a:buClr>
              <a:buSzTx/>
              <a:buFont typeface="Source Sans Pro" panose="020B0503030403020204" pitchFamily="34" charset="0"/>
              <a:buNone/>
              <a:tabLst/>
              <a:defRPr/>
            </a:pPr>
            <a:r>
              <a:rPr lang="en-AU" sz="1600" b="1" dirty="0">
                <a:latin typeface="Source Sans Pro Light" panose="020B0403030403020204" pitchFamily="34" charset="0"/>
                <a:ea typeface="Source Sans Pro Light" panose="020B0403030403020204" pitchFamily="34" charset="0"/>
              </a:rPr>
              <a:t>Resources:</a:t>
            </a:r>
          </a:p>
          <a:p>
            <a:pPr marL="0" marR="0" lvl="0" indent="0" algn="l" defTabSz="914400" rtl="0" eaLnBrk="1" fontAlgn="auto" latinLnBrk="0" hangingPunct="1">
              <a:lnSpc>
                <a:spcPct val="110000"/>
              </a:lnSpc>
              <a:spcBef>
                <a:spcPts val="1000"/>
              </a:spcBef>
              <a:spcAft>
                <a:spcPts val="600"/>
              </a:spcAft>
              <a:buClr>
                <a:srgbClr val="001E45"/>
              </a:buClr>
              <a:buSzTx/>
              <a:buFont typeface="Source Sans Pro" panose="020B0503030403020204" pitchFamily="34" charset="0"/>
              <a:buNone/>
              <a:tabLst/>
              <a:defRPr/>
            </a:pPr>
            <a:r>
              <a:rPr lang="en-AU" sz="1600" dirty="0">
                <a:latin typeface="Source Sans Pro Light" panose="020B0403030403020204" pitchFamily="34" charset="0"/>
                <a:ea typeface="Source Sans Pro Light" panose="020B0403030403020204" pitchFamily="34" charset="0"/>
              </a:rPr>
              <a:t>✓ Health Benefits of Good Work- </a:t>
            </a:r>
            <a:r>
              <a:rPr lang="en-AU" sz="1600" dirty="0">
                <a:latin typeface="Source Sans Pro Light" panose="020B0403030403020204" pitchFamily="34" charset="0"/>
                <a:ea typeface="Source Sans Pro Light" panose="020B0403030403020204" pitchFamily="34" charset="0"/>
                <a:hlinkClick r:id="rId3" action="ppaction://hlinkfile"/>
              </a:rPr>
              <a:t>Worksafe.qld.gov.au </a:t>
            </a:r>
            <a:endParaRPr lang="en-AU" sz="1600" dirty="0">
              <a:latin typeface="Source Sans Pro Light" panose="020B0403030403020204" pitchFamily="34" charset="0"/>
              <a:ea typeface="Source Sans Pro Light" panose="020B0403030403020204" pitchFamily="34" charset="0"/>
            </a:endParaRPr>
          </a:p>
          <a:p>
            <a:pPr marL="0" marR="0" lvl="0" indent="0" algn="l" defTabSz="914400" rtl="0" eaLnBrk="1" fontAlgn="auto" latinLnBrk="0" hangingPunct="1">
              <a:lnSpc>
                <a:spcPct val="110000"/>
              </a:lnSpc>
              <a:spcBef>
                <a:spcPts val="1000"/>
              </a:spcBef>
              <a:spcAft>
                <a:spcPts val="600"/>
              </a:spcAft>
              <a:buClr>
                <a:srgbClr val="001E45"/>
              </a:buClr>
              <a:buSzTx/>
              <a:buFont typeface="Source Sans Pro" panose="020B0503030403020204" pitchFamily="34" charset="0"/>
              <a:buNone/>
              <a:tabLst/>
              <a:defRPr/>
            </a:pPr>
            <a:r>
              <a:rPr lang="en-AU" sz="1600" dirty="0">
                <a:latin typeface="Source Sans Pro Light" panose="020B0403030403020204" pitchFamily="34" charset="0"/>
                <a:ea typeface="Source Sans Pro Light" panose="020B0403030403020204" pitchFamily="34" charset="0"/>
              </a:rPr>
              <a:t>✓ Employer Return to Work Guide – </a:t>
            </a:r>
            <a:r>
              <a:rPr lang="en-AU" sz="1600" dirty="0">
                <a:latin typeface="Source Sans Pro Light" panose="020B0403030403020204" pitchFamily="34" charset="0"/>
                <a:ea typeface="Source Sans Pro Light" panose="020B0403030403020204" pitchFamily="34" charset="0"/>
                <a:hlinkClick r:id="rId4" action="ppaction://hlinkfile"/>
              </a:rPr>
              <a:t>Worksafe.qld.com.au</a:t>
            </a:r>
            <a:endParaRPr lang="en-AU" sz="1600" dirty="0">
              <a:latin typeface="Source Sans Pro Light" panose="020B0403030403020204" pitchFamily="34" charset="0"/>
              <a:ea typeface="Source Sans Pro Light" panose="020B0403030403020204" pitchFamily="34" charset="0"/>
            </a:endParaRPr>
          </a:p>
          <a:p>
            <a:pPr marL="0" marR="0" lvl="0" indent="0" algn="l" defTabSz="914400" rtl="0" eaLnBrk="1" fontAlgn="auto" latinLnBrk="0" hangingPunct="1">
              <a:lnSpc>
                <a:spcPct val="110000"/>
              </a:lnSpc>
              <a:spcBef>
                <a:spcPts val="1000"/>
              </a:spcBef>
              <a:spcAft>
                <a:spcPts val="600"/>
              </a:spcAft>
              <a:buClr>
                <a:srgbClr val="001E45"/>
              </a:buClr>
              <a:buSzTx/>
              <a:buFont typeface="Source Sans Pro" panose="020B0503030403020204" pitchFamily="34" charset="0"/>
              <a:buNone/>
              <a:tabLst/>
              <a:defRPr/>
            </a:pPr>
            <a:r>
              <a:rPr lang="en-AU" sz="1600" dirty="0">
                <a:latin typeface="Source Sans Pro Light" panose="020B0403030403020204" pitchFamily="34" charset="0"/>
                <a:ea typeface="Source Sans Pro Light" panose="020B0403030403020204" pitchFamily="34" charset="0"/>
              </a:rPr>
              <a:t>✓ Overcoming challenges – </a:t>
            </a:r>
            <a:r>
              <a:rPr lang="en-AU" sz="1600" dirty="0">
                <a:latin typeface="Source Sans Pro Light" panose="020B0403030403020204" pitchFamily="34" charset="0"/>
                <a:ea typeface="Source Sans Pro Light" panose="020B0403030403020204" pitchFamily="34" charset="0"/>
                <a:hlinkClick r:id="rId4" action="ppaction://hlinkfile"/>
              </a:rPr>
              <a:t>Worksafe.qld.com.au</a:t>
            </a:r>
            <a:endParaRPr lang="en-AU" sz="1600" dirty="0">
              <a:latin typeface="Source Sans Pro Light" panose="020B0403030403020204" pitchFamily="34" charset="0"/>
              <a:ea typeface="Source Sans Pro Light" panose="020B0403030403020204" pitchFamily="34" charset="0"/>
            </a:endParaRPr>
          </a:p>
          <a:p>
            <a:pPr marL="0" marR="0" lvl="0" indent="0" algn="l" defTabSz="914400" rtl="0" eaLnBrk="1" fontAlgn="auto" latinLnBrk="0" hangingPunct="1">
              <a:lnSpc>
                <a:spcPct val="110000"/>
              </a:lnSpc>
              <a:spcBef>
                <a:spcPts val="1000"/>
              </a:spcBef>
              <a:spcAft>
                <a:spcPts val="600"/>
              </a:spcAft>
              <a:buClr>
                <a:srgbClr val="001E45"/>
              </a:buClr>
              <a:buSzTx/>
              <a:buFont typeface="Source Sans Pro" panose="020B0503030403020204" pitchFamily="34" charset="0"/>
              <a:buNone/>
              <a:tabLst/>
              <a:defRPr/>
            </a:pPr>
            <a:r>
              <a:rPr lang="en-AU" sz="1600" dirty="0">
                <a:latin typeface="Source Sans Pro Light" panose="020B0403030403020204" pitchFamily="34" charset="0"/>
                <a:ea typeface="Source Sans Pro Light" panose="020B0403030403020204" pitchFamily="34" charset="0"/>
              </a:rPr>
              <a:t>✓ Mentally healthy workplaces  - </a:t>
            </a:r>
            <a:r>
              <a:rPr lang="en-AU" sz="1600" dirty="0">
                <a:latin typeface="Source Sans Pro Light" panose="020B0403030403020204" pitchFamily="34" charset="0"/>
                <a:ea typeface="Source Sans Pro Light" panose="020B0403030403020204" pitchFamily="34" charset="0"/>
                <a:hlinkClick r:id="rId5"/>
              </a:rPr>
              <a:t>LeadingWell QLD</a:t>
            </a:r>
            <a:endParaRPr lang="en-AU" sz="1600" dirty="0">
              <a:latin typeface="Source Sans Pro Light" panose="020B0403030403020204" pitchFamily="34" charset="0"/>
              <a:ea typeface="Source Sans Pro Light" panose="020B0403030403020204" pitchFamily="34" charset="0"/>
            </a:endParaRPr>
          </a:p>
          <a:p>
            <a:pPr marL="0" marR="0" lvl="0" indent="0" algn="l" defTabSz="914400" rtl="0" eaLnBrk="1" fontAlgn="auto" latinLnBrk="0" hangingPunct="1">
              <a:lnSpc>
                <a:spcPct val="110000"/>
              </a:lnSpc>
              <a:spcBef>
                <a:spcPts val="1000"/>
              </a:spcBef>
              <a:spcAft>
                <a:spcPts val="600"/>
              </a:spcAft>
              <a:buClr>
                <a:srgbClr val="001E45"/>
              </a:buClr>
              <a:buSzTx/>
              <a:buFont typeface="Source Sans Pro" panose="020B0503030403020204" pitchFamily="34" charset="0"/>
              <a:buNone/>
              <a:tabLst/>
              <a:defRPr/>
            </a:pPr>
            <a:r>
              <a:rPr lang="en-AU" sz="1600" dirty="0">
                <a:latin typeface="Source Sans Pro Light" panose="020B0403030403020204" pitchFamily="34" charset="0"/>
                <a:ea typeface="Source Sans Pro Light" panose="020B0403030403020204" pitchFamily="34" charset="0"/>
              </a:rPr>
              <a:t>✓ People at Work survey  - </a:t>
            </a:r>
            <a:r>
              <a:rPr lang="en-AU" sz="1600" dirty="0">
                <a:latin typeface="Source Sans Pro Light" panose="020B0403030403020204" pitchFamily="34" charset="0"/>
                <a:ea typeface="Source Sans Pro Light" panose="020B0403030403020204" pitchFamily="34" charset="0"/>
                <a:hlinkClick r:id="rId6" action="ppaction://hlinkfile"/>
              </a:rPr>
              <a:t>peopleatwork.gov.au</a:t>
            </a:r>
            <a:endParaRPr lang="en-AU" sz="1600" dirty="0">
              <a:latin typeface="Source Sans Pro Light" panose="020B0403030403020204" pitchFamily="34" charset="0"/>
              <a:ea typeface="Source Sans Pro Light" panose="020B0403030403020204" pitchFamily="34" charset="0"/>
            </a:endParaRPr>
          </a:p>
          <a:p>
            <a:pPr marL="0" marR="0" lvl="0" indent="0" algn="l" defTabSz="914400" rtl="0" eaLnBrk="1" fontAlgn="auto" latinLnBrk="0" hangingPunct="1">
              <a:lnSpc>
                <a:spcPct val="110000"/>
              </a:lnSpc>
              <a:spcBef>
                <a:spcPts val="1000"/>
              </a:spcBef>
              <a:spcAft>
                <a:spcPts val="600"/>
              </a:spcAft>
              <a:buClr>
                <a:srgbClr val="001E45"/>
              </a:buClr>
              <a:buSzTx/>
              <a:buFont typeface="Source Sans Pro" panose="020B0503030403020204" pitchFamily="34" charset="0"/>
              <a:buNone/>
              <a:tabLst/>
              <a:defRPr/>
            </a:pPr>
            <a:r>
              <a:rPr lang="en-AU" sz="1600" dirty="0">
                <a:latin typeface="Source Sans Pro Light" panose="020B0403030403020204" pitchFamily="34" charset="0"/>
                <a:ea typeface="Source Sans Pro Light" panose="020B0403030403020204" pitchFamily="34" charset="0"/>
              </a:rPr>
              <a:t>✓ </a:t>
            </a:r>
            <a:r>
              <a:rPr lang="en-AU" sz="1600" dirty="0" err="1">
                <a:latin typeface="Source Sans Pro Light" panose="020B0403030403020204" pitchFamily="34" charset="0"/>
                <a:ea typeface="Source Sans Pro Light" panose="020B0403030403020204" pitchFamily="34" charset="0"/>
              </a:rPr>
              <a:t>IPaM</a:t>
            </a:r>
            <a:r>
              <a:rPr lang="en-AU" sz="1600" dirty="0">
                <a:latin typeface="Source Sans Pro Light" panose="020B0403030403020204" pitchFamily="34" charset="0"/>
                <a:ea typeface="Source Sans Pro Light" panose="020B0403030403020204" pitchFamily="34" charset="0"/>
              </a:rPr>
              <a:t> </a:t>
            </a:r>
            <a:r>
              <a:rPr lang="en-AU" sz="1600" dirty="0">
                <a:latin typeface="Source Sans Pro Light" panose="020B0403030403020204" pitchFamily="34" charset="0"/>
                <a:ea typeface="Source Sans Pro Light" panose="020B0403030403020204" pitchFamily="34" charset="0"/>
                <a:hlinkClick r:id="rId4" action="ppaction://hlinkfile"/>
              </a:rPr>
              <a:t>Worksafe.qld.com.au</a:t>
            </a:r>
            <a:endParaRPr lang="en-AU" sz="1200" i="1"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2676905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39B95-A5F3-63FF-4552-752973BAE48E}"/>
            </a:ext>
          </a:extLst>
        </p:cNvPr>
        <p:cNvGrpSpPr/>
        <p:nvPr/>
      </p:nvGrpSpPr>
      <p:grpSpPr>
        <a:xfrm>
          <a:off x="0" y="0"/>
          <a:ext cx="0" cy="0"/>
          <a:chOff x="0" y="0"/>
          <a:chExt cx="0" cy="0"/>
        </a:xfrm>
      </p:grpSpPr>
      <p:pic>
        <p:nvPicPr>
          <p:cNvPr id="1028" name="Picture 4" descr="12,400+ Early Treatment Icon Stock Illustrations, Royalty-Free Vector  Graphics &amp; Clip Art - iStock">
            <a:extLst>
              <a:ext uri="{FF2B5EF4-FFF2-40B4-BE49-F238E27FC236}">
                <a16:creationId xmlns:a16="http://schemas.microsoft.com/office/drawing/2014/main" id="{5A2FDB3E-684E-3AEE-22F7-F530BC813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760" y="2084419"/>
            <a:ext cx="792000" cy="792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92E7F2-498F-1F97-019F-C4266CDEF3DC}"/>
              </a:ext>
            </a:extLst>
          </p:cNvPr>
          <p:cNvSpPr txBox="1"/>
          <p:nvPr/>
        </p:nvSpPr>
        <p:spPr>
          <a:xfrm>
            <a:off x="1875342" y="1392601"/>
            <a:ext cx="9996618" cy="4965462"/>
          </a:xfrm>
          <a:prstGeom prst="rect">
            <a:avLst/>
          </a:prstGeom>
          <a:noFill/>
        </p:spPr>
        <p:txBody>
          <a:bodyPr wrap="square" anchor="ctr">
            <a:spAutoFit/>
          </a:bodyPr>
          <a:lstStyle/>
          <a:p>
            <a:pPr marL="342900" indent="-342900" algn="l" rtl="0" fontAlgn="base">
              <a:lnSpc>
                <a:spcPts val="1950"/>
              </a:lnSpc>
              <a:buFont typeface="Wingdings" panose="05000000000000000000" pitchFamily="2" charset="2"/>
              <a:buChar char="ü"/>
            </a:pPr>
            <a:r>
              <a:rPr lang="en-US" sz="2000" b="0" i="0" dirty="0">
                <a:solidFill>
                  <a:srgbClr val="000000"/>
                </a:solidFill>
                <a:effectLst/>
                <a:latin typeface="Source Sans Pro Light" panose="020B0403030403020204" pitchFamily="34" charset="0"/>
                <a:ea typeface="Source Sans Pro Light" panose="020B0403030403020204" pitchFamily="34" charset="0"/>
              </a:rPr>
              <a:t>Provide access to medical treatment immediately</a:t>
            </a:r>
          </a:p>
          <a:p>
            <a:pPr marL="342900" indent="-342900" algn="l" rtl="0" fontAlgn="base">
              <a:lnSpc>
                <a:spcPts val="1950"/>
              </a:lnSpc>
              <a:buFont typeface="Wingdings" panose="05000000000000000000" pitchFamily="2" charset="2"/>
              <a:buChar char="ü"/>
            </a:pPr>
            <a:endParaRPr lang="en-US" sz="2000" dirty="0">
              <a:solidFill>
                <a:srgbClr val="000000"/>
              </a:solidFill>
              <a:latin typeface="Source Sans Pro Light" panose="020B0403030403020204" pitchFamily="34" charset="0"/>
              <a:ea typeface="Source Sans Pro Light" panose="020B0403030403020204" pitchFamily="34" charset="0"/>
            </a:endParaRPr>
          </a:p>
          <a:p>
            <a:pPr marL="342900" indent="-342900" algn="l" rtl="0" fontAlgn="base">
              <a:lnSpc>
                <a:spcPts val="1950"/>
              </a:lnSpc>
              <a:buFont typeface="Wingdings" panose="05000000000000000000" pitchFamily="2" charset="2"/>
              <a:buChar char="ü"/>
            </a:pPr>
            <a:endParaRPr lang="en-US" sz="2000" b="0" i="0" dirty="0">
              <a:solidFill>
                <a:srgbClr val="000000"/>
              </a:solidFill>
              <a:effectLst/>
              <a:latin typeface="Source Sans Pro Light" panose="020B0403030403020204" pitchFamily="34" charset="0"/>
              <a:ea typeface="Source Sans Pro Light" panose="020B0403030403020204" pitchFamily="34" charset="0"/>
            </a:endParaRPr>
          </a:p>
          <a:p>
            <a:pPr marL="342900" indent="-342900" algn="l" rtl="0" fontAlgn="base">
              <a:lnSpc>
                <a:spcPts val="1950"/>
              </a:lnSpc>
              <a:buFont typeface="Wingdings" panose="05000000000000000000" pitchFamily="2" charset="2"/>
              <a:buChar char="ü"/>
            </a:pPr>
            <a:endParaRPr lang="en-US" sz="2000" dirty="0">
              <a:solidFill>
                <a:srgbClr val="000000"/>
              </a:solidFill>
              <a:latin typeface="Source Sans Pro Light" panose="020B0403030403020204" pitchFamily="34" charset="0"/>
              <a:ea typeface="Source Sans Pro Light" panose="020B0403030403020204" pitchFamily="34" charset="0"/>
            </a:endParaRPr>
          </a:p>
          <a:p>
            <a:pPr marL="342900" indent="-342900" algn="l" rtl="0" fontAlgn="base">
              <a:lnSpc>
                <a:spcPts val="1950"/>
              </a:lnSpc>
              <a:buFont typeface="Wingdings" panose="05000000000000000000" pitchFamily="2" charset="2"/>
              <a:buChar char="ü"/>
            </a:pPr>
            <a:r>
              <a:rPr lang="en-US" sz="2000" b="0" i="0" dirty="0">
                <a:solidFill>
                  <a:srgbClr val="000000"/>
                </a:solidFill>
                <a:effectLst/>
                <a:latin typeface="Source Sans Pro Light" panose="020B0403030403020204" pitchFamily="34" charset="0"/>
                <a:ea typeface="Source Sans Pro Light" panose="020B0403030403020204" pitchFamily="34" charset="0"/>
              </a:rPr>
              <a:t>Early intervention is key. Ensure access to other supportive measures is provided early – EAP, EIP or Mates In Manufacturing.</a:t>
            </a:r>
          </a:p>
          <a:p>
            <a:pPr marL="342900" indent="-342900" algn="l" rtl="0" fontAlgn="base">
              <a:lnSpc>
                <a:spcPts val="1950"/>
              </a:lnSpc>
              <a:buFont typeface="Wingdings" panose="05000000000000000000" pitchFamily="2" charset="2"/>
              <a:buChar char="ü"/>
            </a:pPr>
            <a:endParaRPr lang="en-US" sz="2000" dirty="0">
              <a:solidFill>
                <a:srgbClr val="000000"/>
              </a:solidFill>
              <a:latin typeface="Source Sans Pro Light" panose="020B0403030403020204" pitchFamily="34" charset="0"/>
              <a:ea typeface="Source Sans Pro Light" panose="020B0403030403020204" pitchFamily="34" charset="0"/>
            </a:endParaRPr>
          </a:p>
          <a:p>
            <a:pPr marL="342900" indent="-342900" algn="l" rtl="0" fontAlgn="base">
              <a:lnSpc>
                <a:spcPts val="1950"/>
              </a:lnSpc>
              <a:buFont typeface="Wingdings" panose="05000000000000000000" pitchFamily="2" charset="2"/>
              <a:buChar char="ü"/>
            </a:pPr>
            <a:endParaRPr lang="en-US" sz="2000" dirty="0">
              <a:solidFill>
                <a:srgbClr val="000000"/>
              </a:solidFill>
              <a:latin typeface="Source Sans Pro Light" panose="020B0403030403020204" pitchFamily="34" charset="0"/>
              <a:ea typeface="Source Sans Pro Light" panose="020B0403030403020204" pitchFamily="34" charset="0"/>
            </a:endParaRPr>
          </a:p>
          <a:p>
            <a:pPr marL="342900" indent="-342900" algn="l" rtl="0" fontAlgn="base">
              <a:lnSpc>
                <a:spcPts val="1950"/>
              </a:lnSpc>
              <a:buFont typeface="Wingdings" panose="05000000000000000000" pitchFamily="2" charset="2"/>
              <a:buChar char="ü"/>
            </a:pPr>
            <a:r>
              <a:rPr lang="en-US" sz="2000" dirty="0">
                <a:solidFill>
                  <a:srgbClr val="001D44"/>
                </a:solidFill>
                <a:latin typeface="Source Sans Pro Light" panose="020B0403030403020204" pitchFamily="34" charset="0"/>
                <a:ea typeface="Source Sans Pro Light" panose="020B0403030403020204" pitchFamily="34" charset="0"/>
              </a:rPr>
              <a:t>Discuss and offer </a:t>
            </a:r>
            <a:r>
              <a:rPr lang="en-US" sz="2000" b="0" i="0" u="none" strike="noStrike" dirty="0">
                <a:solidFill>
                  <a:srgbClr val="001D44"/>
                </a:solidFill>
                <a:effectLst/>
                <a:latin typeface="Source Sans Pro Light" panose="020B0403030403020204" pitchFamily="34" charset="0"/>
                <a:ea typeface="Source Sans Pro Light" panose="020B0403030403020204" pitchFamily="34" charset="0"/>
              </a:rPr>
              <a:t>return to work options – light or alternative duties</a:t>
            </a:r>
            <a:r>
              <a:rPr lang="en-US" b="0" i="0" dirty="0">
                <a:solidFill>
                  <a:srgbClr val="000000"/>
                </a:solidFill>
                <a:effectLst/>
                <a:latin typeface="Source Sans Pro Light" panose="020B0403030403020204" pitchFamily="34" charset="0"/>
                <a:ea typeface="Source Sans Pro Light" panose="020B0403030403020204" pitchFamily="34" charset="0"/>
              </a:rPr>
              <a:t>​</a:t>
            </a:r>
          </a:p>
          <a:p>
            <a:pPr marL="285750" indent="-285750" algn="l" rtl="0" fontAlgn="base">
              <a:lnSpc>
                <a:spcPts val="1950"/>
              </a:lnSpc>
              <a:buFontTx/>
              <a:buChar char="-"/>
            </a:pPr>
            <a:endParaRPr lang="en-US" b="0" i="0" dirty="0">
              <a:solidFill>
                <a:srgbClr val="000000"/>
              </a:solidFill>
              <a:effectLst/>
              <a:latin typeface="Source Sans Pro Light" panose="020B0403030403020204" pitchFamily="34" charset="0"/>
              <a:ea typeface="Source Sans Pro Light" panose="020B0403030403020204" pitchFamily="34" charset="0"/>
            </a:endParaRPr>
          </a:p>
          <a:p>
            <a:pPr algn="l" rtl="0" fontAlgn="base">
              <a:lnSpc>
                <a:spcPts val="1950"/>
              </a:lnSpc>
            </a:pPr>
            <a:endParaRPr lang="en-US" sz="1800" b="0" i="0" u="none" strike="noStrike" dirty="0">
              <a:solidFill>
                <a:srgbClr val="001D44"/>
              </a:solidFill>
              <a:effectLst/>
              <a:latin typeface="Source Sans Pro Light" panose="020B0403030403020204" pitchFamily="34" charset="0"/>
              <a:ea typeface="Source Sans Pro Light" panose="020B0403030403020204" pitchFamily="34" charset="0"/>
            </a:endParaRPr>
          </a:p>
          <a:p>
            <a:pPr algn="l" rtl="0" fontAlgn="base">
              <a:lnSpc>
                <a:spcPts val="1950"/>
              </a:lnSpc>
            </a:pPr>
            <a:endParaRPr lang="en-US" sz="1800" b="0" i="0" u="none" strike="noStrike" dirty="0">
              <a:solidFill>
                <a:srgbClr val="001D44"/>
              </a:solidFill>
              <a:effectLst/>
              <a:latin typeface="Source Sans Pro Light" panose="020B0403030403020204" pitchFamily="34" charset="0"/>
              <a:ea typeface="Source Sans Pro Light" panose="020B0403030403020204" pitchFamily="34" charset="0"/>
            </a:endParaRPr>
          </a:p>
          <a:p>
            <a:pPr marL="285750" indent="-285750" algn="l" rtl="0" fontAlgn="base">
              <a:lnSpc>
                <a:spcPts val="1950"/>
              </a:lnSpc>
              <a:buFont typeface="Wingdings" panose="05000000000000000000" pitchFamily="2" charset="2"/>
              <a:buChar char="ü"/>
            </a:pPr>
            <a:r>
              <a:rPr lang="en-US" sz="2000" b="0" i="0" u="none" strike="noStrike" dirty="0">
                <a:solidFill>
                  <a:srgbClr val="001D44"/>
                </a:solidFill>
                <a:effectLst/>
                <a:latin typeface="Source Sans Pro Light" panose="020B0403030403020204" pitchFamily="34" charset="0"/>
                <a:ea typeface="Source Sans Pro Light" panose="020B0403030403020204" pitchFamily="34" charset="0"/>
              </a:rPr>
              <a:t>Get input from the worker, their doctor and other treating practitioners</a:t>
            </a:r>
          </a:p>
          <a:p>
            <a:pPr algn="l" rtl="0" fontAlgn="base">
              <a:lnSpc>
                <a:spcPts val="1950"/>
              </a:lnSpc>
            </a:pPr>
            <a:r>
              <a:rPr lang="en-US" sz="1800" b="0" i="0" dirty="0">
                <a:solidFill>
                  <a:srgbClr val="000000"/>
                </a:solidFill>
                <a:effectLst/>
                <a:latin typeface="Source Sans Pro Light" panose="020B0403030403020204" pitchFamily="34" charset="0"/>
                <a:ea typeface="Source Sans Pro Light" panose="020B0403030403020204" pitchFamily="34" charset="0"/>
              </a:rPr>
              <a:t>​</a:t>
            </a:r>
            <a:endParaRPr lang="en-US" b="0" i="0" dirty="0">
              <a:solidFill>
                <a:srgbClr val="000000"/>
              </a:solidFill>
              <a:effectLst/>
              <a:latin typeface="Source Sans Pro Light" panose="020B0403030403020204" pitchFamily="34" charset="0"/>
              <a:ea typeface="Source Sans Pro Light" panose="020B0403030403020204" pitchFamily="34" charset="0"/>
            </a:endParaRPr>
          </a:p>
          <a:p>
            <a:pPr algn="l" rtl="0" fontAlgn="base">
              <a:lnSpc>
                <a:spcPts val="1950"/>
              </a:lnSpc>
            </a:pPr>
            <a:endParaRPr lang="en-US" dirty="0">
              <a:solidFill>
                <a:srgbClr val="001D44"/>
              </a:solidFill>
              <a:latin typeface="Source Sans Pro Light" panose="020B0403030403020204" pitchFamily="34" charset="0"/>
              <a:ea typeface="Source Sans Pro Light" panose="020B0403030403020204" pitchFamily="34" charset="0"/>
            </a:endParaRPr>
          </a:p>
          <a:p>
            <a:pPr algn="l" rtl="0" fontAlgn="base">
              <a:lnSpc>
                <a:spcPts val="1950"/>
              </a:lnSpc>
            </a:pPr>
            <a:endParaRPr lang="en-US" sz="1800" b="0" i="0" u="none" strike="noStrike" dirty="0">
              <a:solidFill>
                <a:srgbClr val="001D44"/>
              </a:solidFill>
              <a:effectLst/>
              <a:latin typeface="Source Sans Pro Light" panose="020B0403030403020204" pitchFamily="34" charset="0"/>
              <a:ea typeface="Source Sans Pro Light" panose="020B0403030403020204" pitchFamily="34" charset="0"/>
            </a:endParaRPr>
          </a:p>
          <a:p>
            <a:pPr marL="285750" indent="-285750" algn="l" rtl="0" fontAlgn="base">
              <a:lnSpc>
                <a:spcPts val="1950"/>
              </a:lnSpc>
              <a:buFont typeface="Wingdings" panose="05000000000000000000" pitchFamily="2" charset="2"/>
              <a:buChar char="ü"/>
            </a:pPr>
            <a:r>
              <a:rPr lang="en-US" sz="2000" b="0" i="0" u="none" strike="noStrike" dirty="0">
                <a:solidFill>
                  <a:srgbClr val="001D44"/>
                </a:solidFill>
                <a:effectLst/>
                <a:latin typeface="Source Sans Pro Light" panose="020B0403030403020204" pitchFamily="34" charset="0"/>
                <a:ea typeface="Source Sans Pro Light" panose="020B0403030403020204" pitchFamily="34" charset="0"/>
              </a:rPr>
              <a:t>Keep talking to the worker about their progress.</a:t>
            </a:r>
          </a:p>
          <a:p>
            <a:pPr marL="285750" indent="-285750" algn="l" rtl="0" fontAlgn="base">
              <a:lnSpc>
                <a:spcPts val="1950"/>
              </a:lnSpc>
              <a:buFontTx/>
              <a:buChar char="-"/>
            </a:pPr>
            <a:endParaRPr lang="en-US" sz="1800" b="0" i="0" u="none" strike="noStrike" dirty="0">
              <a:solidFill>
                <a:srgbClr val="001D44"/>
              </a:solidFill>
              <a:effectLst/>
              <a:latin typeface="Source Sans Pro Light" panose="020B0403030403020204" pitchFamily="34" charset="0"/>
              <a:ea typeface="Source Sans Pro Light" panose="020B0403030403020204" pitchFamily="34" charset="0"/>
            </a:endParaRPr>
          </a:p>
          <a:p>
            <a:pPr algn="l" rtl="0" fontAlgn="base">
              <a:lnSpc>
                <a:spcPts val="1950"/>
              </a:lnSpc>
            </a:pPr>
            <a:endParaRPr lang="en-AU" b="0" i="0" dirty="0">
              <a:solidFill>
                <a:srgbClr val="000000"/>
              </a:solidFill>
              <a:effectLst/>
              <a:latin typeface="Source Sans Pro Light" panose="020B0403030403020204" pitchFamily="34" charset="0"/>
              <a:ea typeface="Source Sans Pro Light" panose="020B0403030403020204" pitchFamily="34" charset="0"/>
            </a:endParaRPr>
          </a:p>
        </p:txBody>
      </p:sp>
      <p:sp>
        <p:nvSpPr>
          <p:cNvPr id="2" name="Slide Number Placeholder 1">
            <a:extLst>
              <a:ext uri="{FF2B5EF4-FFF2-40B4-BE49-F238E27FC236}">
                <a16:creationId xmlns:a16="http://schemas.microsoft.com/office/drawing/2014/main" id="{52E3FBF2-91CD-6D75-9B08-6D547F7671F8}"/>
              </a:ext>
            </a:extLst>
          </p:cNvPr>
          <p:cNvSpPr>
            <a:spLocks noGrp="1"/>
          </p:cNvSpPr>
          <p:nvPr>
            <p:ph type="sldNum" sz="quarter" idx="11"/>
          </p:nvPr>
        </p:nvSpPr>
        <p:spPr/>
        <p:txBody>
          <a:bodyPr/>
          <a:lstStyle/>
          <a:p>
            <a:fld id="{CE4AB221-FA8D-FE46-8CCA-DA868357B881}" type="slidenum">
              <a:rPr lang="en-US" smtClean="0"/>
              <a:pPr/>
              <a:t>12</a:t>
            </a:fld>
            <a:endParaRPr lang="en-US" dirty="0"/>
          </a:p>
        </p:txBody>
      </p:sp>
      <p:sp>
        <p:nvSpPr>
          <p:cNvPr id="3" name="Title 21">
            <a:extLst>
              <a:ext uri="{FF2B5EF4-FFF2-40B4-BE49-F238E27FC236}">
                <a16:creationId xmlns:a16="http://schemas.microsoft.com/office/drawing/2014/main" id="{8F148595-164F-8B50-8AF5-25F6AC6E15DF}"/>
              </a:ext>
            </a:extLst>
          </p:cNvPr>
          <p:cNvSpPr txBox="1">
            <a:spLocks/>
          </p:cNvSpPr>
          <p:nvPr/>
        </p:nvSpPr>
        <p:spPr>
          <a:xfrm>
            <a:off x="677783" y="561325"/>
            <a:ext cx="10911873" cy="614149"/>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en-AU" sz="3300" b="0" i="0" u="none" strike="noStrike" dirty="0">
                <a:solidFill>
                  <a:srgbClr val="016AF4"/>
                </a:solidFill>
                <a:effectLst/>
                <a:latin typeface="Source Sans Pro Light" panose="020B0403030403020204" pitchFamily="34" charset="0"/>
              </a:rPr>
              <a:t>How best to support your worker during recovery</a:t>
            </a:r>
            <a:r>
              <a:rPr lang="en-AU" sz="3300" b="0" i="0" dirty="0">
                <a:solidFill>
                  <a:srgbClr val="000000"/>
                </a:solidFill>
                <a:effectLst/>
                <a:latin typeface="Source Sans Pro Light" panose="020B0403030403020204" pitchFamily="34" charset="0"/>
              </a:rPr>
              <a:t>​</a:t>
            </a:r>
            <a:endParaRPr lang="en-US" sz="3300" dirty="0">
              <a:solidFill>
                <a:schemeClr val="tx2"/>
              </a:solidFill>
            </a:endParaRPr>
          </a:p>
        </p:txBody>
      </p:sp>
      <p:sp>
        <p:nvSpPr>
          <p:cNvPr id="7" name="Rectangle 1">
            <a:extLst>
              <a:ext uri="{FF2B5EF4-FFF2-40B4-BE49-F238E27FC236}">
                <a16:creationId xmlns:a16="http://schemas.microsoft.com/office/drawing/2014/main" id="{4879769A-AE38-C4A8-B9E8-9E08F581BC69}"/>
              </a:ext>
            </a:extLst>
          </p:cNvPr>
          <p:cNvSpPr>
            <a:spLocks noChangeArrowheads="1"/>
          </p:cNvSpPr>
          <p:nvPr/>
        </p:nvSpPr>
        <p:spPr bwMode="auto">
          <a:xfrm>
            <a:off x="4195763" y="1792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Treatment - Free healthcare and medical icons">
            <a:extLst>
              <a:ext uri="{FF2B5EF4-FFF2-40B4-BE49-F238E27FC236}">
                <a16:creationId xmlns:a16="http://schemas.microsoft.com/office/drawing/2014/main" id="{9924CC8B-9F85-C76E-DEF2-1C19F835F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760" y="1144714"/>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ctory - Free industry icons">
            <a:extLst>
              <a:ext uri="{FF2B5EF4-FFF2-40B4-BE49-F238E27FC236}">
                <a16:creationId xmlns:a16="http://schemas.microsoft.com/office/drawing/2014/main" id="{17FE9F03-AA91-C7E7-0CD5-DBAE5C741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760" y="3024124"/>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llaboration - Free hands and gestures icons">
            <a:extLst>
              <a:ext uri="{FF2B5EF4-FFF2-40B4-BE49-F238E27FC236}">
                <a16:creationId xmlns:a16="http://schemas.microsoft.com/office/drawing/2014/main" id="{06233549-84B5-1215-0887-A0205411CD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92760" y="4077316"/>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mmunication - Free people icons">
            <a:extLst>
              <a:ext uri="{FF2B5EF4-FFF2-40B4-BE49-F238E27FC236}">
                <a16:creationId xmlns:a16="http://schemas.microsoft.com/office/drawing/2014/main" id="{EA75191B-B8E8-E725-A699-8490A4D881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760" y="5120382"/>
            <a:ext cx="792000"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93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792DBD-8051-B1F0-0AE9-B125F65CE4B6}"/>
              </a:ext>
            </a:extLst>
          </p:cNvPr>
          <p:cNvSpPr>
            <a:spLocks noGrp="1"/>
          </p:cNvSpPr>
          <p:nvPr>
            <p:ph type="title"/>
          </p:nvPr>
        </p:nvSpPr>
        <p:spPr>
          <a:xfrm>
            <a:off x="762095" y="2083480"/>
            <a:ext cx="5638610" cy="1818948"/>
          </a:xfrm>
        </p:spPr>
        <p:txBody>
          <a:bodyPr/>
          <a:lstStyle/>
          <a:p>
            <a:r>
              <a:rPr lang="en-US" dirty="0"/>
              <a:t>Mental injury claim trends</a:t>
            </a:r>
          </a:p>
        </p:txBody>
      </p:sp>
      <p:sp>
        <p:nvSpPr>
          <p:cNvPr id="4" name="Slide Number Placeholder 3">
            <a:extLst>
              <a:ext uri="{FF2B5EF4-FFF2-40B4-BE49-F238E27FC236}">
                <a16:creationId xmlns:a16="http://schemas.microsoft.com/office/drawing/2014/main" id="{D7E63269-372E-3354-F2B5-12FF31F5A08F}"/>
              </a:ext>
            </a:extLst>
          </p:cNvPr>
          <p:cNvSpPr>
            <a:spLocks noGrp="1"/>
          </p:cNvSpPr>
          <p:nvPr>
            <p:ph type="sldNum" sz="quarter" idx="12"/>
          </p:nvPr>
        </p:nvSpPr>
        <p:spPr/>
        <p:txBody>
          <a:bodyPr/>
          <a:lstStyle/>
          <a:p>
            <a:fld id="{CE4AB221-FA8D-FE46-8CCA-DA868357B881}" type="slidenum">
              <a:rPr lang="en-US" smtClean="0"/>
              <a:pPr/>
              <a:t>13</a:t>
            </a:fld>
            <a:endParaRPr lang="en-US" dirty="0"/>
          </a:p>
        </p:txBody>
      </p:sp>
    </p:spTree>
    <p:extLst>
      <p:ext uri="{BB962C8B-B14F-4D97-AF65-F5344CB8AC3E}">
        <p14:creationId xmlns:p14="http://schemas.microsoft.com/office/powerpoint/2010/main" val="116817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00909-DAA9-C62D-53FD-98D10C012590}"/>
              </a:ext>
            </a:extLst>
          </p:cNvPr>
          <p:cNvSpPr>
            <a:spLocks noGrp="1"/>
          </p:cNvSpPr>
          <p:nvPr>
            <p:ph type="sldNum" sz="quarter" idx="11"/>
          </p:nvPr>
        </p:nvSpPr>
        <p:spPr/>
        <p:txBody>
          <a:bodyPr/>
          <a:lstStyle/>
          <a:p>
            <a:fld id="{CE4AB221-FA8D-FE46-8CCA-DA868357B881}" type="slidenum">
              <a:rPr lang="en-US" smtClean="0"/>
              <a:pPr/>
              <a:t>14</a:t>
            </a:fld>
            <a:endParaRPr lang="en-US" dirty="0"/>
          </a:p>
        </p:txBody>
      </p:sp>
      <p:sp>
        <p:nvSpPr>
          <p:cNvPr id="3" name="Title 21">
            <a:extLst>
              <a:ext uri="{FF2B5EF4-FFF2-40B4-BE49-F238E27FC236}">
                <a16:creationId xmlns:a16="http://schemas.microsoft.com/office/drawing/2014/main" id="{7A16346C-42BA-2FB8-6A6B-FB01D3EEE625}"/>
              </a:ext>
            </a:extLst>
          </p:cNvPr>
          <p:cNvSpPr txBox="1">
            <a:spLocks/>
          </p:cNvSpPr>
          <p:nvPr/>
        </p:nvSpPr>
        <p:spPr>
          <a:xfrm>
            <a:off x="677783" y="561325"/>
            <a:ext cx="10911873" cy="614149"/>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en-US" sz="3600" dirty="0">
                <a:solidFill>
                  <a:schemeClr val="tx2"/>
                </a:solidFill>
              </a:rPr>
              <a:t>Mental injury trends</a:t>
            </a:r>
          </a:p>
        </p:txBody>
      </p:sp>
      <p:sp>
        <p:nvSpPr>
          <p:cNvPr id="6" name="Text Placeholder 24">
            <a:extLst>
              <a:ext uri="{FF2B5EF4-FFF2-40B4-BE49-F238E27FC236}">
                <a16:creationId xmlns:a16="http://schemas.microsoft.com/office/drawing/2014/main" id="{69C2DDEC-C56C-56CF-94EB-7D605A36F5F5}"/>
              </a:ext>
            </a:extLst>
          </p:cNvPr>
          <p:cNvSpPr txBox="1">
            <a:spLocks/>
          </p:cNvSpPr>
          <p:nvPr/>
        </p:nvSpPr>
        <p:spPr>
          <a:xfrm>
            <a:off x="672097" y="1636295"/>
            <a:ext cx="10978755" cy="365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6AF5"/>
                </a:solidFill>
                <a:ea typeface="Source Sans Pro" panose="020B0503030403020204" pitchFamily="34" charset="0"/>
              </a:rPr>
              <a:t>Mental injury claims 2022-2023 for the Scheme (including self-insurers)</a:t>
            </a:r>
            <a:endParaRPr lang="en-US" sz="2000" b="1" i="1" dirty="0">
              <a:solidFill>
                <a:srgbClr val="006AF5"/>
              </a:solidFill>
              <a:ea typeface="Source Sans Pro" panose="020B0503030403020204" pitchFamily="34" charset="0"/>
            </a:endParaRPr>
          </a:p>
        </p:txBody>
      </p:sp>
      <p:sp>
        <p:nvSpPr>
          <p:cNvPr id="4" name="Text Placeholder 24">
            <a:extLst>
              <a:ext uri="{FF2B5EF4-FFF2-40B4-BE49-F238E27FC236}">
                <a16:creationId xmlns:a16="http://schemas.microsoft.com/office/drawing/2014/main" id="{0C8AFF8D-5304-2E51-C920-47F6F94DB8C3}"/>
              </a:ext>
            </a:extLst>
          </p:cNvPr>
          <p:cNvSpPr txBox="1">
            <a:spLocks/>
          </p:cNvSpPr>
          <p:nvPr/>
        </p:nvSpPr>
        <p:spPr>
          <a:xfrm>
            <a:off x="541148" y="4506377"/>
            <a:ext cx="10978755" cy="14306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500" dirty="0">
                <a:solidFill>
                  <a:schemeClr val="accent1"/>
                </a:solidFill>
                <a:latin typeface="Source Sans Pro Light" panose="020B0403030403020204" pitchFamily="34" charset="0"/>
                <a:ea typeface="Source Sans Pro Light" panose="020B0403030403020204" pitchFamily="34" charset="0"/>
              </a:rPr>
              <a:t>The </a:t>
            </a:r>
            <a:r>
              <a:rPr lang="en-AU" sz="1500" b="1" dirty="0">
                <a:solidFill>
                  <a:schemeClr val="accent1"/>
                </a:solidFill>
                <a:latin typeface="Source Sans Pro Light" panose="020B0403030403020204" pitchFamily="34" charset="0"/>
                <a:ea typeface="Source Sans Pro Light" panose="020B0403030403020204" pitchFamily="34" charset="0"/>
              </a:rPr>
              <a:t>total statutory benefits paid </a:t>
            </a:r>
            <a:r>
              <a:rPr lang="en-AU" sz="1500" dirty="0">
                <a:solidFill>
                  <a:schemeClr val="accent1"/>
                </a:solidFill>
                <a:latin typeface="Source Sans Pro Light" panose="020B0403030403020204" pitchFamily="34" charset="0"/>
                <a:ea typeface="Source Sans Pro Light" panose="020B0403030403020204" pitchFamily="34" charset="0"/>
              </a:rPr>
              <a:t>by WorkCover for </a:t>
            </a:r>
            <a:r>
              <a:rPr lang="en-AU" sz="1500" b="1" dirty="0">
                <a:solidFill>
                  <a:schemeClr val="accent1"/>
                </a:solidFill>
                <a:latin typeface="Source Sans Pro Light" panose="020B0403030403020204" pitchFamily="34" charset="0"/>
                <a:ea typeface="Source Sans Pro Light" panose="020B0403030403020204" pitchFamily="34" charset="0"/>
              </a:rPr>
              <a:t>primary mental injuries </a:t>
            </a:r>
            <a:r>
              <a:rPr lang="en-AU" sz="1500" dirty="0">
                <a:solidFill>
                  <a:schemeClr val="accent1"/>
                </a:solidFill>
                <a:latin typeface="Source Sans Pro Light" panose="020B0403030403020204" pitchFamily="34" charset="0"/>
                <a:ea typeface="Source Sans Pro Light" panose="020B0403030403020204" pitchFamily="34" charset="0"/>
              </a:rPr>
              <a:t>has increased from </a:t>
            </a:r>
            <a:r>
              <a:rPr lang="en-AU" sz="1500" b="1" dirty="0">
                <a:solidFill>
                  <a:schemeClr val="accent1"/>
                </a:solidFill>
                <a:latin typeface="Source Sans Pro Light" panose="020B0403030403020204" pitchFamily="34" charset="0"/>
                <a:ea typeface="Source Sans Pro Light" panose="020B0403030403020204" pitchFamily="34" charset="0"/>
              </a:rPr>
              <a:t>$51M </a:t>
            </a:r>
            <a:r>
              <a:rPr lang="en-AU" sz="1500" dirty="0">
                <a:solidFill>
                  <a:schemeClr val="accent1"/>
                </a:solidFill>
                <a:latin typeface="Source Sans Pro Light" panose="020B0403030403020204" pitchFamily="34" charset="0"/>
                <a:ea typeface="Source Sans Pro Light" panose="020B0403030403020204" pitchFamily="34" charset="0"/>
              </a:rPr>
              <a:t>(in 2017-18) to </a:t>
            </a:r>
            <a:r>
              <a:rPr lang="en-AU" sz="1500" b="1" dirty="0">
                <a:solidFill>
                  <a:schemeClr val="accent1"/>
                </a:solidFill>
                <a:latin typeface="Source Sans Pro Light" panose="020B0403030403020204" pitchFamily="34" charset="0"/>
                <a:ea typeface="Source Sans Pro Light" panose="020B0403030403020204" pitchFamily="34" charset="0"/>
              </a:rPr>
              <a:t>$209.2M in 2023-2024</a:t>
            </a:r>
            <a:r>
              <a:rPr lang="en-AU" sz="1500" dirty="0">
                <a:solidFill>
                  <a:schemeClr val="accent1"/>
                </a:solidFill>
                <a:latin typeface="Source Sans Pro Light" panose="020B0403030403020204" pitchFamily="34" charset="0"/>
                <a:ea typeface="Source Sans Pro Light" panose="020B0403030403020204" pitchFamily="34" charset="0"/>
              </a:rPr>
              <a:t>. </a:t>
            </a:r>
          </a:p>
          <a:p>
            <a:pPr marL="0" indent="0">
              <a:buNone/>
            </a:pPr>
            <a:r>
              <a:rPr lang="en-AU" sz="1500" b="1" dirty="0">
                <a:solidFill>
                  <a:schemeClr val="accent1"/>
                </a:solidFill>
                <a:latin typeface="Source Sans Pro Light" panose="020B0403030403020204" pitchFamily="34" charset="0"/>
                <a:ea typeface="Source Sans Pro Light" panose="020B0403030403020204" pitchFamily="34" charset="0"/>
              </a:rPr>
              <a:t>73.3%</a:t>
            </a:r>
            <a:r>
              <a:rPr lang="en-AU" sz="1500" dirty="0">
                <a:solidFill>
                  <a:schemeClr val="accent1"/>
                </a:solidFill>
                <a:latin typeface="Source Sans Pro Light" panose="020B0403030403020204" pitchFamily="34" charset="0"/>
                <a:ea typeface="Source Sans Pro Light" panose="020B0403030403020204" pitchFamily="34" charset="0"/>
              </a:rPr>
              <a:t> of workers with a </a:t>
            </a:r>
            <a:r>
              <a:rPr lang="en-AU" sz="1500" b="1" dirty="0">
                <a:solidFill>
                  <a:schemeClr val="accent1"/>
                </a:solidFill>
                <a:latin typeface="Source Sans Pro Light" panose="020B0403030403020204" pitchFamily="34" charset="0"/>
                <a:ea typeface="Source Sans Pro Light" panose="020B0403030403020204" pitchFamily="34" charset="0"/>
              </a:rPr>
              <a:t>primary mental injury </a:t>
            </a:r>
            <a:r>
              <a:rPr lang="en-AU" sz="1500" dirty="0">
                <a:solidFill>
                  <a:schemeClr val="accent1"/>
                </a:solidFill>
                <a:latin typeface="Source Sans Pro Light" panose="020B0403030403020204" pitchFamily="34" charset="0"/>
                <a:ea typeface="Source Sans Pro Light" panose="020B0403030403020204" pitchFamily="34" charset="0"/>
              </a:rPr>
              <a:t>returned to work compared </a:t>
            </a:r>
            <a:r>
              <a:rPr lang="en-AU" sz="1500" b="1" dirty="0">
                <a:solidFill>
                  <a:schemeClr val="accent1"/>
                </a:solidFill>
                <a:latin typeface="Source Sans Pro Light" panose="020B0403030403020204" pitchFamily="34" charset="0"/>
                <a:ea typeface="Source Sans Pro Light" panose="020B0403030403020204" pitchFamily="34" charset="0"/>
              </a:rPr>
              <a:t>to 93.3% </a:t>
            </a:r>
            <a:r>
              <a:rPr lang="en-AU" sz="1500" dirty="0">
                <a:solidFill>
                  <a:schemeClr val="accent1"/>
                </a:solidFill>
                <a:latin typeface="Source Sans Pro Light" panose="020B0403030403020204" pitchFamily="34" charset="0"/>
                <a:ea typeface="Source Sans Pro Light" panose="020B0403030403020204" pitchFamily="34" charset="0"/>
              </a:rPr>
              <a:t>for workers with a </a:t>
            </a:r>
            <a:r>
              <a:rPr lang="en-AU" sz="1500" b="1" dirty="0">
                <a:solidFill>
                  <a:schemeClr val="accent1"/>
                </a:solidFill>
                <a:latin typeface="Source Sans Pro Light" panose="020B0403030403020204" pitchFamily="34" charset="0"/>
                <a:ea typeface="Source Sans Pro Light" panose="020B0403030403020204" pitchFamily="34" charset="0"/>
              </a:rPr>
              <a:t>physical injury</a:t>
            </a:r>
            <a:r>
              <a:rPr lang="en-AU" sz="1500" dirty="0">
                <a:solidFill>
                  <a:schemeClr val="accent1"/>
                </a:solidFill>
                <a:latin typeface="Source Sans Pro Light" panose="020B0403030403020204" pitchFamily="34" charset="0"/>
                <a:ea typeface="Source Sans Pro Light" panose="020B0403030403020204" pitchFamily="34" charset="0"/>
              </a:rPr>
              <a:t>.</a:t>
            </a:r>
          </a:p>
          <a:p>
            <a:pPr marL="0" indent="0">
              <a:buNone/>
            </a:pPr>
            <a:r>
              <a:rPr lang="en-AU" sz="1500" dirty="0">
                <a:solidFill>
                  <a:schemeClr val="accent1"/>
                </a:solidFill>
                <a:latin typeface="Source Sans Pro Light" panose="020B0403030403020204" pitchFamily="34" charset="0"/>
                <a:ea typeface="Source Sans Pro Light" panose="020B0403030403020204" pitchFamily="34" charset="0"/>
              </a:rPr>
              <a:t>There is an increasing focus on the benefits of early intervention with all involved parties, and the benefits of continued communication and collaboration from a supportive employer. Recent data compiled by </a:t>
            </a:r>
            <a:r>
              <a:rPr lang="en-AU" sz="1500" kern="0" dirty="0">
                <a:effectLst/>
                <a:latin typeface="Source Sans Pro Light" panose="020B0403030403020204" pitchFamily="34" charset="0"/>
                <a:ea typeface="Source Sans Pro Light" panose="020B0403030403020204" pitchFamily="34" charset="0"/>
                <a:cs typeface="Arial" panose="020B0604020202020204" pitchFamily="34" charset="0"/>
              </a:rPr>
              <a:t>WorkSafe Queensland suggests when workers perceive their employer's response to their injury as fair and constructive, their RTW rate is between </a:t>
            </a:r>
            <a:r>
              <a:rPr lang="en-AU" sz="1500" b="1" kern="0" dirty="0">
                <a:effectLst/>
                <a:latin typeface="Source Sans Pro Light" panose="020B0403030403020204" pitchFamily="34" charset="0"/>
                <a:ea typeface="Source Sans Pro Light" panose="020B0403030403020204" pitchFamily="34" charset="0"/>
                <a:cs typeface="Arial" panose="020B0604020202020204" pitchFamily="34" charset="0"/>
              </a:rPr>
              <a:t>43% to 52% higher</a:t>
            </a:r>
            <a:r>
              <a:rPr lang="en-AU" sz="1500" kern="0" dirty="0">
                <a:effectLst/>
                <a:latin typeface="Source Sans Pro Light" panose="020B0403030403020204" pitchFamily="34" charset="0"/>
                <a:ea typeface="Source Sans Pro Light" panose="020B0403030403020204" pitchFamily="34" charset="0"/>
                <a:cs typeface="Arial" panose="020B0604020202020204" pitchFamily="34" charset="0"/>
              </a:rPr>
              <a:t>, leading to reduced claims costs and more sustainable outcomes.</a:t>
            </a:r>
            <a:endParaRPr lang="en-AU" sz="1500" dirty="0">
              <a:solidFill>
                <a:schemeClr val="accent1"/>
              </a:solidFill>
              <a:latin typeface="Source Sans Pro Light" panose="020B0403030403020204" pitchFamily="34" charset="0"/>
              <a:ea typeface="Source Sans Pro Light" panose="020B0403030403020204" pitchFamily="34" charset="0"/>
            </a:endParaRPr>
          </a:p>
        </p:txBody>
      </p:sp>
      <p:graphicFrame>
        <p:nvGraphicFramePr>
          <p:cNvPr id="5" name="Table 4">
            <a:extLst>
              <a:ext uri="{FF2B5EF4-FFF2-40B4-BE49-F238E27FC236}">
                <a16:creationId xmlns:a16="http://schemas.microsoft.com/office/drawing/2014/main" id="{20F96ACC-4C13-2781-6B93-5C76BB27BF92}"/>
              </a:ext>
            </a:extLst>
          </p:cNvPr>
          <p:cNvGraphicFramePr>
            <a:graphicFrameLocks noGrp="1"/>
          </p:cNvGraphicFramePr>
          <p:nvPr>
            <p:extLst>
              <p:ext uri="{D42A27DB-BD31-4B8C-83A1-F6EECF244321}">
                <p14:modId xmlns:p14="http://schemas.microsoft.com/office/powerpoint/2010/main" val="2036373355"/>
              </p:ext>
            </p:extLst>
          </p:nvPr>
        </p:nvGraphicFramePr>
        <p:xfrm>
          <a:off x="672097" y="1975153"/>
          <a:ext cx="10847806" cy="2449775"/>
        </p:xfrm>
        <a:graphic>
          <a:graphicData uri="http://schemas.openxmlformats.org/drawingml/2006/table">
            <a:tbl>
              <a:tblPr/>
              <a:tblGrid>
                <a:gridCol w="2104798">
                  <a:extLst>
                    <a:ext uri="{9D8B030D-6E8A-4147-A177-3AD203B41FA5}">
                      <a16:colId xmlns:a16="http://schemas.microsoft.com/office/drawing/2014/main" val="2113531299"/>
                    </a:ext>
                  </a:extLst>
                </a:gridCol>
                <a:gridCol w="2914336">
                  <a:extLst>
                    <a:ext uri="{9D8B030D-6E8A-4147-A177-3AD203B41FA5}">
                      <a16:colId xmlns:a16="http://schemas.microsoft.com/office/drawing/2014/main" val="3811563064"/>
                    </a:ext>
                  </a:extLst>
                </a:gridCol>
                <a:gridCol w="2914336">
                  <a:extLst>
                    <a:ext uri="{9D8B030D-6E8A-4147-A177-3AD203B41FA5}">
                      <a16:colId xmlns:a16="http://schemas.microsoft.com/office/drawing/2014/main" val="888809983"/>
                    </a:ext>
                  </a:extLst>
                </a:gridCol>
                <a:gridCol w="2914336">
                  <a:extLst>
                    <a:ext uri="{9D8B030D-6E8A-4147-A177-3AD203B41FA5}">
                      <a16:colId xmlns:a16="http://schemas.microsoft.com/office/drawing/2014/main" val="2241028857"/>
                    </a:ext>
                  </a:extLst>
                </a:gridCol>
              </a:tblGrid>
              <a:tr h="582139">
                <a:tc>
                  <a:txBody>
                    <a:bodyPr/>
                    <a:lstStyle/>
                    <a:p>
                      <a:pPr algn="l" fontAlgn="auto"/>
                      <a:r>
                        <a:rPr lang="en-US" sz="1200" b="0" i="0">
                          <a:solidFill>
                            <a:srgbClr val="FFFFFF"/>
                          </a:solidFill>
                          <a:effectLst/>
                          <a:highlight>
                            <a:srgbClr val="FFFFFF"/>
                          </a:highlight>
                          <a:latin typeface="Source Sans Pro" panose="020B0503030403020204" pitchFamily="34" charset="0"/>
                        </a:rPr>
                        <a:t>​</a:t>
                      </a:r>
                    </a:p>
                  </a:txBody>
                  <a:tcPr marL="80086" marR="80086" marT="40043" marB="40043" anchor="ctr">
                    <a:lnL w="4202"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4202"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en-US" sz="1600" b="0" i="0" dirty="0">
                          <a:solidFill>
                            <a:srgbClr val="FFFFFF"/>
                          </a:solidFill>
                          <a:effectLst/>
                          <a:latin typeface="Source Sans Pro" panose="020B0503030403020204" pitchFamily="34" charset="0"/>
                        </a:rPr>
                        <a:t>New claims (lodgments)</a:t>
                      </a:r>
                      <a:r>
                        <a:rPr lang="en-US" sz="1600" b="1" i="0" dirty="0">
                          <a:solidFill>
                            <a:srgbClr val="FFFFFF"/>
                          </a:solidFill>
                          <a:effectLst/>
                          <a:latin typeface="Source Sans Pro" panose="020B0503030403020204" pitchFamily="34" charset="0"/>
                        </a:rPr>
                        <a:t>​</a:t>
                      </a:r>
                      <a:endParaRPr lang="en-US" sz="1600" b="1" i="0" dirty="0">
                        <a:solidFill>
                          <a:srgbClr val="FFFFFF"/>
                        </a:solidFill>
                        <a:effectLst/>
                      </a:endParaRPr>
                    </a:p>
                  </a:txBody>
                  <a:tcPr marL="80086" marR="80086" marT="40043" marB="4004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4202"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1C1AC"/>
                    </a:solidFill>
                  </a:tcPr>
                </a:tc>
                <a:tc>
                  <a:txBody>
                    <a:bodyPr/>
                    <a:lstStyle/>
                    <a:p>
                      <a:pPr algn="ctr" fontAlgn="base"/>
                      <a:r>
                        <a:rPr lang="en-US" sz="1600" b="0" i="0" dirty="0">
                          <a:solidFill>
                            <a:srgbClr val="FFFFFF"/>
                          </a:solidFill>
                          <a:effectLst/>
                          <a:latin typeface="Source Sans Pro" panose="020B0503030403020204" pitchFamily="34" charset="0"/>
                        </a:rPr>
                        <a:t>Cost per claim*</a:t>
                      </a:r>
                      <a:r>
                        <a:rPr lang="en-US" sz="1600" b="1" i="0" dirty="0">
                          <a:solidFill>
                            <a:srgbClr val="FFFFFF"/>
                          </a:solidFill>
                          <a:effectLst/>
                          <a:latin typeface="Source Sans Pro" panose="020B0503030403020204" pitchFamily="34" charset="0"/>
                        </a:rPr>
                        <a:t>​</a:t>
                      </a:r>
                      <a:endParaRPr lang="en-US" sz="1600" b="1" i="0" dirty="0">
                        <a:solidFill>
                          <a:srgbClr val="FFFFFF"/>
                        </a:solidFill>
                        <a:effectLst/>
                      </a:endParaRPr>
                    </a:p>
                  </a:txBody>
                  <a:tcPr marL="80086" marR="80086" marT="40043" marB="4004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4202"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720B7"/>
                    </a:solidFill>
                  </a:tcPr>
                </a:tc>
                <a:tc>
                  <a:txBody>
                    <a:bodyPr/>
                    <a:lstStyle/>
                    <a:p>
                      <a:pPr algn="ctr" fontAlgn="base"/>
                      <a:r>
                        <a:rPr lang="en-US" sz="1600" b="0" i="0" dirty="0">
                          <a:solidFill>
                            <a:srgbClr val="FFFFFF"/>
                          </a:solidFill>
                          <a:effectLst/>
                          <a:latin typeface="Source Sans Pro" panose="020B0503030403020204" pitchFamily="34" charset="0"/>
                        </a:rPr>
                        <a:t>Average days off work</a:t>
                      </a:r>
                      <a:r>
                        <a:rPr lang="en-US" sz="1600" b="1" i="0" dirty="0">
                          <a:solidFill>
                            <a:srgbClr val="FFFFFF"/>
                          </a:solidFill>
                          <a:effectLst/>
                          <a:latin typeface="Source Sans Pro" panose="020B0503030403020204" pitchFamily="34" charset="0"/>
                        </a:rPr>
                        <a:t>​</a:t>
                      </a:r>
                      <a:endParaRPr lang="en-US" sz="1600" b="1" i="0" dirty="0">
                        <a:solidFill>
                          <a:srgbClr val="FFFFFF"/>
                        </a:solidFill>
                        <a:effectLst/>
                      </a:endParaRPr>
                    </a:p>
                  </a:txBody>
                  <a:tcPr marL="80086" marR="80086" marT="40043" marB="40043" anchor="ctr">
                    <a:lnL w="12700" cap="flat" cmpd="sng" algn="ctr">
                      <a:solidFill>
                        <a:srgbClr val="FFFFFF"/>
                      </a:solidFill>
                      <a:prstDash val="solid"/>
                      <a:round/>
                      <a:headEnd type="none" w="med" len="med"/>
                      <a:tailEnd type="none" w="med" len="med"/>
                    </a:lnL>
                    <a:lnR w="4202" cap="flat" cmpd="sng" algn="ctr">
                      <a:solidFill>
                        <a:srgbClr val="FFFFFF"/>
                      </a:solidFill>
                      <a:prstDash val="solid"/>
                      <a:round/>
                      <a:headEnd type="none" w="med" len="med"/>
                      <a:tailEnd type="none" w="med" len="med"/>
                    </a:lnR>
                    <a:lnT w="4202"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E8F"/>
                    </a:solidFill>
                  </a:tcPr>
                </a:tc>
                <a:extLst>
                  <a:ext uri="{0D108BD9-81ED-4DB2-BD59-A6C34878D82A}">
                    <a16:rowId xmlns:a16="http://schemas.microsoft.com/office/drawing/2014/main" val="4105738485"/>
                  </a:ext>
                </a:extLst>
              </a:tr>
              <a:tr h="462726">
                <a:tc>
                  <a:txBody>
                    <a:bodyPr/>
                    <a:lstStyle/>
                    <a:p>
                      <a:pPr algn="l" fontAlgn="base"/>
                      <a:r>
                        <a:rPr lang="en-AU" sz="1600" b="0" i="0" dirty="0">
                          <a:solidFill>
                            <a:srgbClr val="002060"/>
                          </a:solidFill>
                          <a:effectLst/>
                          <a:latin typeface="Source Sans Pro" panose="020B0503030403020204" pitchFamily="34" charset="0"/>
                        </a:rPr>
                        <a:t>Statutory claims​</a:t>
                      </a:r>
                      <a:endParaRPr lang="en-AU" sz="1600" b="0" i="0" dirty="0">
                        <a:solidFill>
                          <a:srgbClr val="002060"/>
                        </a:solidFill>
                        <a:effectLst/>
                      </a:endParaRPr>
                    </a:p>
                  </a:txBody>
                  <a:tcPr marL="80086" marR="80086" marT="40043" marB="40043" anchor="ctr">
                    <a:lnL w="4202"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4202" cap="flat" cmpd="sng" algn="ctr">
                      <a:solidFill>
                        <a:srgbClr val="157CBE"/>
                      </a:solidFill>
                      <a:prstDash val="solid"/>
                      <a:round/>
                      <a:headEnd type="none" w="med" len="med"/>
                      <a:tailEnd type="none" w="med" len="med"/>
                    </a:lnB>
                    <a:noFill/>
                  </a:tcPr>
                </a:tc>
                <a:tc>
                  <a:txBody>
                    <a:bodyPr/>
                    <a:lstStyle/>
                    <a:p>
                      <a:pPr algn="ctr" fontAlgn="base"/>
                      <a:r>
                        <a:rPr lang="en-AU" sz="2500" b="0" i="0" dirty="0">
                          <a:solidFill>
                            <a:srgbClr val="002060"/>
                          </a:solidFill>
                          <a:effectLst/>
                          <a:latin typeface="Source Sans Pro" panose="020B0503030403020204" pitchFamily="34" charset="0"/>
                        </a:rPr>
                        <a:t>92,547​</a:t>
                      </a:r>
                      <a:endParaRPr lang="en-AU" sz="1600" b="0" i="0" dirty="0">
                        <a:solidFill>
                          <a:srgbClr val="002060"/>
                        </a:solidFill>
                        <a:effectLst/>
                      </a:endParaRPr>
                    </a:p>
                  </a:txBody>
                  <a:tcPr marL="80086" marR="80086" marT="40043" marB="4004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4202" cap="flat" cmpd="sng" algn="ctr">
                      <a:solidFill>
                        <a:srgbClr val="157CBE"/>
                      </a:solidFill>
                      <a:prstDash val="solid"/>
                      <a:round/>
                      <a:headEnd type="none" w="med" len="med"/>
                      <a:tailEnd type="none" w="med" len="med"/>
                    </a:lnB>
                    <a:noFill/>
                  </a:tcPr>
                </a:tc>
                <a:tc>
                  <a:txBody>
                    <a:bodyPr/>
                    <a:lstStyle/>
                    <a:p>
                      <a:pPr algn="ctr" fontAlgn="base"/>
                      <a:r>
                        <a:rPr lang="en-US" sz="2500" b="0" i="0" dirty="0">
                          <a:solidFill>
                            <a:srgbClr val="002060"/>
                          </a:solidFill>
                          <a:effectLst/>
                          <a:latin typeface="Source Sans Pro" panose="020B0503030403020204" pitchFamily="34" charset="0"/>
                        </a:rPr>
                        <a:t>$27,643​</a:t>
                      </a:r>
                      <a:endParaRPr lang="en-US" sz="1600" b="0" i="0" dirty="0">
                        <a:solidFill>
                          <a:srgbClr val="002060"/>
                        </a:solidFill>
                        <a:effectLst/>
                      </a:endParaRPr>
                    </a:p>
                  </a:txBody>
                  <a:tcPr marL="80086" marR="80086" marT="40043" marB="4004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4202" cap="flat" cmpd="sng" algn="ctr">
                      <a:solidFill>
                        <a:srgbClr val="157CBE"/>
                      </a:solidFill>
                      <a:prstDash val="solid"/>
                      <a:round/>
                      <a:headEnd type="none" w="med" len="med"/>
                      <a:tailEnd type="none" w="med" len="med"/>
                    </a:lnB>
                    <a:noFill/>
                  </a:tcPr>
                </a:tc>
                <a:tc>
                  <a:txBody>
                    <a:bodyPr/>
                    <a:lstStyle/>
                    <a:p>
                      <a:pPr algn="ctr" fontAlgn="base"/>
                      <a:r>
                        <a:rPr lang="en-US" sz="2500" b="0" i="0" dirty="0">
                          <a:solidFill>
                            <a:srgbClr val="002060"/>
                          </a:solidFill>
                          <a:effectLst/>
                          <a:latin typeface="Source Sans Pro" panose="020B0503030403020204" pitchFamily="34" charset="0"/>
                        </a:rPr>
                        <a:t>72.3​</a:t>
                      </a:r>
                      <a:endParaRPr lang="en-US" sz="1600" b="0" i="0" dirty="0">
                        <a:solidFill>
                          <a:srgbClr val="002060"/>
                        </a:solidFill>
                        <a:effectLst/>
                      </a:endParaRPr>
                    </a:p>
                  </a:txBody>
                  <a:tcPr marL="80086" marR="80086" marT="40043" marB="40043" anchor="ctr">
                    <a:lnL w="12700" cap="flat" cmpd="sng" algn="ctr">
                      <a:solidFill>
                        <a:srgbClr val="FFFFFF"/>
                      </a:solidFill>
                      <a:prstDash val="solid"/>
                      <a:round/>
                      <a:headEnd type="none" w="med" len="med"/>
                      <a:tailEnd type="none" w="med" len="med"/>
                    </a:lnL>
                    <a:lnR w="4202"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4202" cap="flat" cmpd="sng" algn="ctr">
                      <a:solidFill>
                        <a:srgbClr val="157CBE"/>
                      </a:solidFill>
                      <a:prstDash val="solid"/>
                      <a:round/>
                      <a:headEnd type="none" w="med" len="med"/>
                      <a:tailEnd type="none" w="med" len="med"/>
                    </a:lnB>
                    <a:noFill/>
                  </a:tcPr>
                </a:tc>
                <a:extLst>
                  <a:ext uri="{0D108BD9-81ED-4DB2-BD59-A6C34878D82A}">
                    <a16:rowId xmlns:a16="http://schemas.microsoft.com/office/drawing/2014/main" val="4197095331"/>
                  </a:ext>
                </a:extLst>
              </a:tr>
              <a:tr h="611992">
                <a:tc>
                  <a:txBody>
                    <a:bodyPr/>
                    <a:lstStyle/>
                    <a:p>
                      <a:pPr algn="l" fontAlgn="base"/>
                      <a:r>
                        <a:rPr lang="en-US" sz="1600" b="0" i="0" dirty="0">
                          <a:solidFill>
                            <a:srgbClr val="006AF5"/>
                          </a:solidFill>
                          <a:effectLst/>
                          <a:latin typeface="Source Sans Pro" panose="020B0503030403020204" pitchFamily="34" charset="0"/>
                        </a:rPr>
                        <a:t>Mental injury claims​</a:t>
                      </a:r>
                      <a:endParaRPr lang="en-US" sz="1600" b="0" i="0" dirty="0">
                        <a:solidFill>
                          <a:srgbClr val="006AF5"/>
                        </a:solidFill>
                        <a:effectLst/>
                      </a:endParaRPr>
                    </a:p>
                  </a:txBody>
                  <a:tcPr marL="80086" marR="80086" marT="40043" marB="40043" anchor="ctr">
                    <a:lnL w="4202"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4202" cap="flat" cmpd="sng" algn="ctr">
                      <a:solidFill>
                        <a:srgbClr val="157CBE"/>
                      </a:solidFill>
                      <a:prstDash val="solid"/>
                      <a:round/>
                      <a:headEnd type="none" w="med" len="med"/>
                      <a:tailEnd type="none" w="med" len="med"/>
                    </a:lnT>
                    <a:lnB w="4202" cap="flat" cmpd="sng" algn="ctr">
                      <a:solidFill>
                        <a:srgbClr val="157CBE"/>
                      </a:solidFill>
                      <a:prstDash val="solid"/>
                      <a:round/>
                      <a:headEnd type="none" w="med" len="med"/>
                      <a:tailEnd type="none" w="med" len="med"/>
                    </a:lnB>
                    <a:noFill/>
                  </a:tcPr>
                </a:tc>
                <a:tc>
                  <a:txBody>
                    <a:bodyPr/>
                    <a:lstStyle/>
                    <a:p>
                      <a:pPr algn="ctr" fontAlgn="base"/>
                      <a:r>
                        <a:rPr lang="en-AU" sz="2500" b="1" i="0" dirty="0">
                          <a:solidFill>
                            <a:srgbClr val="006AF5"/>
                          </a:solidFill>
                          <a:effectLst/>
                          <a:latin typeface="Source Sans Pro SemiBold" panose="020B0603030403020204" pitchFamily="34" charset="0"/>
                        </a:rPr>
                        <a:t>6,318</a:t>
                      </a:r>
                      <a:r>
                        <a:rPr lang="en-AU" sz="2500" b="0" i="0" dirty="0">
                          <a:solidFill>
                            <a:srgbClr val="006AF5"/>
                          </a:solidFill>
                          <a:effectLst/>
                          <a:latin typeface="Source Sans Pro SemiBold" panose="020B0603030403020204" pitchFamily="34" charset="0"/>
                        </a:rPr>
                        <a:t>​</a:t>
                      </a:r>
                      <a:endParaRPr lang="en-AU" sz="1600" b="0" i="0" dirty="0">
                        <a:solidFill>
                          <a:srgbClr val="006AF5"/>
                        </a:solidFill>
                        <a:effectLst/>
                      </a:endParaRPr>
                    </a:p>
                    <a:p>
                      <a:pPr algn="ctr" fontAlgn="base"/>
                      <a:r>
                        <a:rPr lang="en-AU" sz="1100" b="1" i="0" dirty="0">
                          <a:solidFill>
                            <a:srgbClr val="006AF5"/>
                          </a:solidFill>
                          <a:effectLst/>
                          <a:latin typeface="Source Sans Pro SemiBold" panose="020B0603030403020204" pitchFamily="34" charset="0"/>
                        </a:rPr>
                        <a:t>(around 6.8% </a:t>
                      </a:r>
                      <a:r>
                        <a:rPr lang="en-AU" sz="1100" b="0" i="0" dirty="0">
                          <a:solidFill>
                            <a:srgbClr val="006AF5"/>
                          </a:solidFill>
                          <a:effectLst/>
                          <a:latin typeface="Source Sans Pro" panose="020B0503030403020204" pitchFamily="34" charset="0"/>
                        </a:rPr>
                        <a:t>of total statutory claims)​</a:t>
                      </a:r>
                      <a:endParaRPr lang="en-AU" sz="1600" b="0" i="0" dirty="0">
                        <a:solidFill>
                          <a:srgbClr val="006AF5"/>
                        </a:solidFill>
                        <a:effectLst/>
                      </a:endParaRPr>
                    </a:p>
                  </a:txBody>
                  <a:tcPr marL="80086" marR="80086" marT="40043" marB="4004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4202" cap="flat" cmpd="sng" algn="ctr">
                      <a:solidFill>
                        <a:srgbClr val="157CBE"/>
                      </a:solidFill>
                      <a:prstDash val="solid"/>
                      <a:round/>
                      <a:headEnd type="none" w="med" len="med"/>
                      <a:tailEnd type="none" w="med" len="med"/>
                    </a:lnT>
                    <a:lnB w="4202" cap="flat" cmpd="sng" algn="ctr">
                      <a:solidFill>
                        <a:srgbClr val="157CBE"/>
                      </a:solidFill>
                      <a:prstDash val="solid"/>
                      <a:round/>
                      <a:headEnd type="none" w="med" len="med"/>
                      <a:tailEnd type="none" w="med" len="med"/>
                    </a:lnB>
                    <a:noFill/>
                  </a:tcPr>
                </a:tc>
                <a:tc>
                  <a:txBody>
                    <a:bodyPr/>
                    <a:lstStyle/>
                    <a:p>
                      <a:pPr algn="ctr" fontAlgn="base"/>
                      <a:r>
                        <a:rPr lang="en-US" sz="2500" b="1" i="0" dirty="0">
                          <a:solidFill>
                            <a:srgbClr val="006AF5"/>
                          </a:solidFill>
                          <a:effectLst/>
                          <a:latin typeface="Source Sans Pro SemiBold" panose="020B0603030403020204" pitchFamily="34" charset="0"/>
                        </a:rPr>
                        <a:t>$68,136</a:t>
                      </a:r>
                      <a:r>
                        <a:rPr lang="en-US" sz="2500" b="0" i="0" dirty="0">
                          <a:solidFill>
                            <a:srgbClr val="006AF5"/>
                          </a:solidFill>
                          <a:effectLst/>
                          <a:latin typeface="Source Sans Pro SemiBold" panose="020B0603030403020204" pitchFamily="34" charset="0"/>
                        </a:rPr>
                        <a:t>​</a:t>
                      </a:r>
                      <a:endParaRPr lang="en-US" sz="1600" b="0" i="0" dirty="0">
                        <a:solidFill>
                          <a:srgbClr val="006AF5"/>
                        </a:solidFill>
                        <a:effectLst/>
                      </a:endParaRPr>
                    </a:p>
                  </a:txBody>
                  <a:tcPr marL="80086" marR="80086" marT="40043" marB="4004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4202" cap="flat" cmpd="sng" algn="ctr">
                      <a:solidFill>
                        <a:srgbClr val="157CBE"/>
                      </a:solidFill>
                      <a:prstDash val="solid"/>
                      <a:round/>
                      <a:headEnd type="none" w="med" len="med"/>
                      <a:tailEnd type="none" w="med" len="med"/>
                    </a:lnT>
                    <a:lnB w="4202" cap="flat" cmpd="sng" algn="ctr">
                      <a:solidFill>
                        <a:srgbClr val="157CBE"/>
                      </a:solidFill>
                      <a:prstDash val="solid"/>
                      <a:round/>
                      <a:headEnd type="none" w="med" len="med"/>
                      <a:tailEnd type="none" w="med" len="med"/>
                    </a:lnB>
                    <a:noFill/>
                  </a:tcPr>
                </a:tc>
                <a:tc>
                  <a:txBody>
                    <a:bodyPr/>
                    <a:lstStyle/>
                    <a:p>
                      <a:pPr algn="ctr" fontAlgn="base"/>
                      <a:r>
                        <a:rPr lang="en-US" sz="2500" b="1" i="0" dirty="0">
                          <a:solidFill>
                            <a:srgbClr val="006AF5"/>
                          </a:solidFill>
                          <a:effectLst/>
                          <a:latin typeface="Source Sans Pro SemiBold" panose="020B0603030403020204" pitchFamily="34" charset="0"/>
                        </a:rPr>
                        <a:t>199.7</a:t>
                      </a:r>
                      <a:r>
                        <a:rPr lang="en-US" sz="2500" b="0" i="0" dirty="0">
                          <a:solidFill>
                            <a:srgbClr val="006AF5"/>
                          </a:solidFill>
                          <a:effectLst/>
                          <a:latin typeface="Source Sans Pro SemiBold" panose="020B0603030403020204" pitchFamily="34" charset="0"/>
                        </a:rPr>
                        <a:t>​</a:t>
                      </a:r>
                      <a:endParaRPr lang="en-US" sz="1600" b="0" i="0" dirty="0">
                        <a:solidFill>
                          <a:srgbClr val="006AF5"/>
                        </a:solidFill>
                        <a:effectLst/>
                      </a:endParaRPr>
                    </a:p>
                  </a:txBody>
                  <a:tcPr marL="80086" marR="80086" marT="40043" marB="40043" anchor="ctr">
                    <a:lnL w="12700" cap="flat" cmpd="sng" algn="ctr">
                      <a:solidFill>
                        <a:srgbClr val="FFFFFF"/>
                      </a:solidFill>
                      <a:prstDash val="solid"/>
                      <a:round/>
                      <a:headEnd type="none" w="med" len="med"/>
                      <a:tailEnd type="none" w="med" len="med"/>
                    </a:lnL>
                    <a:lnR w="4202" cap="flat" cmpd="sng" algn="ctr">
                      <a:solidFill>
                        <a:srgbClr val="FFFFFF"/>
                      </a:solidFill>
                      <a:prstDash val="solid"/>
                      <a:round/>
                      <a:headEnd type="none" w="med" len="med"/>
                      <a:tailEnd type="none" w="med" len="med"/>
                    </a:lnR>
                    <a:lnT w="4202" cap="flat" cmpd="sng" algn="ctr">
                      <a:solidFill>
                        <a:srgbClr val="157CBE"/>
                      </a:solidFill>
                      <a:prstDash val="solid"/>
                      <a:round/>
                      <a:headEnd type="none" w="med" len="med"/>
                      <a:tailEnd type="none" w="med" len="med"/>
                    </a:lnT>
                    <a:lnB w="4202" cap="flat" cmpd="sng" algn="ctr">
                      <a:solidFill>
                        <a:srgbClr val="157CBE"/>
                      </a:solidFill>
                      <a:prstDash val="solid"/>
                      <a:round/>
                      <a:headEnd type="none" w="med" len="med"/>
                      <a:tailEnd type="none" w="med" len="med"/>
                    </a:lnB>
                    <a:noFill/>
                  </a:tcPr>
                </a:tc>
                <a:extLst>
                  <a:ext uri="{0D108BD9-81ED-4DB2-BD59-A6C34878D82A}">
                    <a16:rowId xmlns:a16="http://schemas.microsoft.com/office/drawing/2014/main" val="3830002526"/>
                  </a:ext>
                </a:extLst>
              </a:tr>
              <a:tr h="776184">
                <a:tc>
                  <a:txBody>
                    <a:bodyPr/>
                    <a:lstStyle/>
                    <a:p>
                      <a:pPr algn="l" fontAlgn="auto"/>
                      <a:r>
                        <a:rPr lang="en-US" sz="1600" b="0" i="0">
                          <a:solidFill>
                            <a:srgbClr val="157CBE"/>
                          </a:solidFill>
                          <a:effectLst/>
                          <a:latin typeface="Source Sans Pro" panose="020B0503030403020204" pitchFamily="34" charset="0"/>
                        </a:rPr>
                        <a:t>​</a:t>
                      </a:r>
                    </a:p>
                  </a:txBody>
                  <a:tcPr marL="80086" marR="80086" marT="40043" marB="40043" anchor="ctr">
                    <a:lnL w="4202"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4202" cap="flat" cmpd="sng" algn="ctr">
                      <a:solidFill>
                        <a:srgbClr val="157CBE"/>
                      </a:solidFill>
                      <a:prstDash val="solid"/>
                      <a:round/>
                      <a:headEnd type="none" w="med" len="med"/>
                      <a:tailEnd type="none" w="med" len="med"/>
                    </a:lnT>
                    <a:lnB w="9460" cap="flat" cmpd="sng" algn="ctr">
                      <a:solidFill>
                        <a:srgbClr val="157CBE"/>
                      </a:solidFill>
                      <a:prstDash val="solid"/>
                      <a:round/>
                      <a:headEnd type="none" w="med" len="med"/>
                      <a:tailEnd type="none" w="med" len="med"/>
                    </a:lnB>
                    <a:noFill/>
                  </a:tcPr>
                </a:tc>
                <a:tc>
                  <a:txBody>
                    <a:bodyPr/>
                    <a:lstStyle/>
                    <a:p>
                      <a:pPr algn="ctr" fontAlgn="auto"/>
                      <a:r>
                        <a:rPr lang="en-US" sz="1100" b="0" i="0" dirty="0">
                          <a:solidFill>
                            <a:srgbClr val="157CBE"/>
                          </a:solidFill>
                          <a:effectLst/>
                          <a:latin typeface="Source Sans Pro" panose="020B0503030403020204" pitchFamily="34" charset="0"/>
                        </a:rPr>
                        <a:t>​</a:t>
                      </a:r>
                    </a:p>
                  </a:txBody>
                  <a:tcPr marL="80086" marR="80086" marT="40043" marB="4004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4202" cap="flat" cmpd="sng" algn="ctr">
                      <a:solidFill>
                        <a:srgbClr val="157CBE"/>
                      </a:solidFill>
                      <a:prstDash val="solid"/>
                      <a:round/>
                      <a:headEnd type="none" w="med" len="med"/>
                      <a:tailEnd type="none" w="med" len="med"/>
                    </a:lnT>
                    <a:lnB w="9460" cap="flat" cmpd="sng" algn="ctr">
                      <a:solidFill>
                        <a:srgbClr val="157CBE"/>
                      </a:solidFill>
                      <a:prstDash val="solid"/>
                      <a:round/>
                      <a:headEnd type="none" w="med" len="med"/>
                      <a:tailEnd type="none" w="med" len="med"/>
                    </a:lnB>
                    <a:noFill/>
                  </a:tcPr>
                </a:tc>
                <a:tc>
                  <a:txBody>
                    <a:bodyPr/>
                    <a:lstStyle/>
                    <a:p>
                      <a:pPr algn="ctr" fontAlgn="base"/>
                      <a:r>
                        <a:rPr lang="en-AU" sz="1200" b="0" i="0" dirty="0">
                          <a:solidFill>
                            <a:srgbClr val="002060"/>
                          </a:solidFill>
                          <a:effectLst/>
                          <a:latin typeface="Source Sans Pro" panose="020B0503030403020204" pitchFamily="34" charset="0"/>
                        </a:rPr>
                        <a:t>Mental injury average cost per claim </a:t>
                      </a:r>
                      <a:r>
                        <a:rPr lang="en-AU" sz="1200" b="1" i="0" dirty="0">
                          <a:solidFill>
                            <a:srgbClr val="D83922"/>
                          </a:solidFill>
                          <a:effectLst/>
                          <a:latin typeface="Source Sans Pro" panose="020B0503030403020204" pitchFamily="34" charset="0"/>
                        </a:rPr>
                        <a:t>increased by 11.6%</a:t>
                      </a:r>
                      <a:r>
                        <a:rPr lang="en-AU" sz="1200" b="0" i="0" dirty="0">
                          <a:solidFill>
                            <a:srgbClr val="D83922"/>
                          </a:solidFill>
                          <a:effectLst/>
                          <a:latin typeface="Source Sans Pro" panose="020B0503030403020204" pitchFamily="34" charset="0"/>
                        </a:rPr>
                        <a:t> </a:t>
                      </a:r>
                      <a:r>
                        <a:rPr lang="en-AU" sz="1200" b="0" i="0" dirty="0">
                          <a:solidFill>
                            <a:srgbClr val="002060"/>
                          </a:solidFill>
                          <a:effectLst/>
                          <a:latin typeface="Source Sans Pro" panose="020B0503030403020204" pitchFamily="34" charset="0"/>
                        </a:rPr>
                        <a:t>from 2021-2022​</a:t>
                      </a:r>
                      <a:endParaRPr lang="en-AU" sz="1600" b="0" i="0" dirty="0">
                        <a:solidFill>
                          <a:srgbClr val="002060"/>
                        </a:solidFill>
                        <a:effectLst/>
                      </a:endParaRPr>
                    </a:p>
                  </a:txBody>
                  <a:tcPr marL="80086" marR="80086" marT="40043" marB="4004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4202" cap="flat" cmpd="sng" algn="ctr">
                      <a:solidFill>
                        <a:srgbClr val="157CBE"/>
                      </a:solidFill>
                      <a:prstDash val="solid"/>
                      <a:round/>
                      <a:headEnd type="none" w="med" len="med"/>
                      <a:tailEnd type="none" w="med" len="med"/>
                    </a:lnT>
                    <a:lnB w="9460" cap="flat" cmpd="sng" algn="ctr">
                      <a:solidFill>
                        <a:srgbClr val="157CBE"/>
                      </a:solidFill>
                      <a:prstDash val="solid"/>
                      <a:round/>
                      <a:headEnd type="none" w="med" len="med"/>
                      <a:tailEnd type="none" w="med" len="med"/>
                    </a:lnB>
                    <a:noFill/>
                  </a:tcPr>
                </a:tc>
                <a:tc>
                  <a:txBody>
                    <a:bodyPr/>
                    <a:lstStyle/>
                    <a:p>
                      <a:pPr algn="ctr" fontAlgn="base"/>
                      <a:r>
                        <a:rPr lang="en-AU" sz="1200" b="0" i="0" dirty="0">
                          <a:solidFill>
                            <a:srgbClr val="002060"/>
                          </a:solidFill>
                          <a:effectLst/>
                          <a:latin typeface="Source Sans Pro" panose="020B0503030403020204" pitchFamily="34" charset="0"/>
                        </a:rPr>
                        <a:t>Mental injury average days off work</a:t>
                      </a:r>
                      <a:r>
                        <a:rPr lang="en-AU" sz="1200" b="1" i="0" dirty="0">
                          <a:solidFill>
                            <a:srgbClr val="002060"/>
                          </a:solidFill>
                          <a:effectLst/>
                          <a:latin typeface="Source Sans Pro" panose="020B0503030403020204" pitchFamily="34" charset="0"/>
                        </a:rPr>
                        <a:t> </a:t>
                      </a:r>
                      <a:r>
                        <a:rPr lang="en-AU" sz="1200" b="1" i="0" dirty="0">
                          <a:solidFill>
                            <a:srgbClr val="D83922"/>
                          </a:solidFill>
                          <a:effectLst/>
                          <a:latin typeface="Source Sans Pro" panose="020B0503030403020204" pitchFamily="34" charset="0"/>
                        </a:rPr>
                        <a:t>increased by 10.1%</a:t>
                      </a:r>
                      <a:r>
                        <a:rPr lang="en-AU" sz="1200" b="0" i="0" dirty="0">
                          <a:solidFill>
                            <a:srgbClr val="D83922"/>
                          </a:solidFill>
                          <a:effectLst/>
                          <a:latin typeface="Source Sans Pro" panose="020B0503030403020204" pitchFamily="34" charset="0"/>
                        </a:rPr>
                        <a:t> </a:t>
                      </a:r>
                      <a:r>
                        <a:rPr lang="en-AU" sz="1200" b="0" i="0" dirty="0">
                          <a:solidFill>
                            <a:srgbClr val="002060"/>
                          </a:solidFill>
                          <a:effectLst/>
                          <a:latin typeface="Source Sans Pro" panose="020B0503030403020204" pitchFamily="34" charset="0"/>
                        </a:rPr>
                        <a:t>from 2021-2022​</a:t>
                      </a:r>
                      <a:endParaRPr lang="en-AU" sz="1600" b="0" i="0" dirty="0">
                        <a:solidFill>
                          <a:srgbClr val="002060"/>
                        </a:solidFill>
                        <a:effectLst/>
                      </a:endParaRPr>
                    </a:p>
                  </a:txBody>
                  <a:tcPr marL="80086" marR="80086" marT="40043" marB="40043" anchor="ctr">
                    <a:lnL w="12700" cap="flat" cmpd="sng" algn="ctr">
                      <a:solidFill>
                        <a:srgbClr val="FFFFFF"/>
                      </a:solidFill>
                      <a:prstDash val="solid"/>
                      <a:round/>
                      <a:headEnd type="none" w="med" len="med"/>
                      <a:tailEnd type="none" w="med" len="med"/>
                    </a:lnL>
                    <a:lnR w="4202" cap="flat" cmpd="sng" algn="ctr">
                      <a:solidFill>
                        <a:srgbClr val="FFFFFF"/>
                      </a:solidFill>
                      <a:prstDash val="solid"/>
                      <a:round/>
                      <a:headEnd type="none" w="med" len="med"/>
                      <a:tailEnd type="none" w="med" len="med"/>
                    </a:lnR>
                    <a:lnT w="4202" cap="flat" cmpd="sng" algn="ctr">
                      <a:solidFill>
                        <a:srgbClr val="157CBE"/>
                      </a:solidFill>
                      <a:prstDash val="solid"/>
                      <a:round/>
                      <a:headEnd type="none" w="med" len="med"/>
                      <a:tailEnd type="none" w="med" len="med"/>
                    </a:lnT>
                    <a:lnB w="9460" cap="flat" cmpd="sng" algn="ctr">
                      <a:solidFill>
                        <a:srgbClr val="157CBE"/>
                      </a:solidFill>
                      <a:prstDash val="solid"/>
                      <a:round/>
                      <a:headEnd type="none" w="med" len="med"/>
                      <a:tailEnd type="none" w="med" len="med"/>
                    </a:lnB>
                    <a:noFill/>
                  </a:tcPr>
                </a:tc>
                <a:extLst>
                  <a:ext uri="{0D108BD9-81ED-4DB2-BD59-A6C34878D82A}">
                    <a16:rowId xmlns:a16="http://schemas.microsoft.com/office/drawing/2014/main" val="1827035572"/>
                  </a:ext>
                </a:extLst>
              </a:tr>
            </a:tbl>
          </a:graphicData>
        </a:graphic>
      </p:graphicFrame>
      <p:sp>
        <p:nvSpPr>
          <p:cNvPr id="7" name="Rectangle 1">
            <a:extLst>
              <a:ext uri="{FF2B5EF4-FFF2-40B4-BE49-F238E27FC236}">
                <a16:creationId xmlns:a16="http://schemas.microsoft.com/office/drawing/2014/main" id="{015D1866-79B7-D185-4372-EBAAC077713B}"/>
              </a:ext>
            </a:extLst>
          </p:cNvPr>
          <p:cNvSpPr>
            <a:spLocks noChangeArrowheads="1"/>
          </p:cNvSpPr>
          <p:nvPr/>
        </p:nvSpPr>
        <p:spPr bwMode="auto">
          <a:xfrm>
            <a:off x="4195763" y="1792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B99DA481-6F07-E317-855D-CFD1F7BFBD89}"/>
              </a:ext>
            </a:extLst>
          </p:cNvPr>
          <p:cNvSpPr txBox="1"/>
          <p:nvPr/>
        </p:nvSpPr>
        <p:spPr>
          <a:xfrm>
            <a:off x="6902246" y="317105"/>
            <a:ext cx="4723697" cy="646331"/>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tab pos="2247900" algn="l"/>
              </a:tabLst>
              <a:defRPr/>
            </a:pPr>
            <a:r>
              <a:rPr kumimoji="0" lang="en-AU" sz="1200" b="0" i="0" u="none" strike="noStrike" kern="1200" cap="none" spc="0" normalizeH="0" baseline="0" noProof="0" dirty="0">
                <a:ln>
                  <a:noFill/>
                </a:ln>
                <a:solidFill>
                  <a:prstClr val="black"/>
                </a:solidFill>
                <a:effectLst/>
                <a:uLnTx/>
                <a:uFillTx/>
                <a:latin typeface="Source Sans Pro"/>
                <a:ea typeface="Source Sans Pro"/>
                <a:cs typeface="+mn-cs"/>
              </a:rPr>
              <a:t>Data source and definitions: </a:t>
            </a:r>
            <a:r>
              <a:rPr kumimoji="0" lang="en-AU" sz="1200" b="0" i="0" u="none" strike="noStrike" kern="1200" cap="none" spc="0" normalizeH="0" baseline="0" noProof="0" dirty="0">
                <a:ln>
                  <a:noFill/>
                </a:ln>
                <a:solidFill>
                  <a:prstClr val="black"/>
                </a:solidFill>
                <a:effectLst/>
                <a:uLnTx/>
                <a:uFillTx/>
                <a:latin typeface="Source Sans Pro"/>
                <a:ea typeface="Source Sans Pro"/>
                <a:cs typeface="+mn-cs"/>
                <a:hlinkClick r:id="rId3"/>
              </a:rPr>
              <a:t>Office of Industrial Relations Queensland workers’ compensation scheme statistics 2022-23</a:t>
            </a:r>
            <a:endParaRPr kumimoji="0" lang="en-AU" sz="1200" b="0" i="0" u="none" strike="noStrike" kern="1200" cap="none" spc="0" normalizeH="0" baseline="0" noProof="0" dirty="0">
              <a:ln>
                <a:noFill/>
              </a:ln>
              <a:solidFill>
                <a:prstClr val="black"/>
              </a:solidFill>
              <a:effectLst/>
              <a:uLnTx/>
              <a:uFillTx/>
              <a:latin typeface="Source Sans Pro"/>
              <a:ea typeface="Source Sans Pro"/>
              <a:cs typeface="+mn-cs"/>
            </a:endParaRPr>
          </a:p>
          <a:p>
            <a:pPr marL="0" marR="0" lvl="0" indent="0" algn="r" defTabSz="914400" rtl="0" eaLnBrk="1" fontAlgn="auto" latinLnBrk="0" hangingPunct="1">
              <a:lnSpc>
                <a:spcPct val="100000"/>
              </a:lnSpc>
              <a:spcBef>
                <a:spcPts val="0"/>
              </a:spcBef>
              <a:spcAft>
                <a:spcPts val="0"/>
              </a:spcAft>
              <a:buClrTx/>
              <a:buSzTx/>
              <a:buFontTx/>
              <a:buNone/>
              <a:tabLst>
                <a:tab pos="2247900" algn="l"/>
              </a:tabLst>
              <a:defRPr/>
            </a:pPr>
            <a:r>
              <a:rPr kumimoji="0" lang="en-AU" sz="1200" b="0" i="0" u="none" strike="noStrike" kern="1200" cap="none" spc="0" normalizeH="0" baseline="0" noProof="0" dirty="0">
                <a:ln>
                  <a:noFill/>
                </a:ln>
                <a:solidFill>
                  <a:prstClr val="black"/>
                </a:solidFill>
                <a:effectLst/>
                <a:uLnTx/>
                <a:uFillTx/>
                <a:latin typeface="Source Sans Pro"/>
                <a:ea typeface="Source Sans Pro"/>
                <a:cs typeface="+mn-cs"/>
              </a:rPr>
              <a:t>	*Average finalised, time lost claims</a:t>
            </a:r>
          </a:p>
        </p:txBody>
      </p:sp>
    </p:spTree>
    <p:extLst>
      <p:ext uri="{BB962C8B-B14F-4D97-AF65-F5344CB8AC3E}">
        <p14:creationId xmlns:p14="http://schemas.microsoft.com/office/powerpoint/2010/main" val="107522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2A80C8-8CF7-D2F2-9D00-0D7ED6F69B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4AB221-FA8D-FE46-8CCA-DA868357B881}" type="slidenum">
              <a:rPr kumimoji="0" lang="en-US" sz="1200" b="1" i="0" u="none" strike="noStrike" kern="1200" cap="none" spc="0" normalizeH="0" baseline="0" noProof="0" smtClean="0">
                <a:ln>
                  <a:noFill/>
                </a:ln>
                <a:solidFill>
                  <a:srgbClr val="F37F21"/>
                </a:solidFill>
                <a:effectLst/>
                <a:uLnTx/>
                <a:uFillTx/>
                <a:latin typeface="Source Sans Pro" panose="020B0503030403020204" pitchFamily="34" charset="0"/>
                <a:ea typeface="Source Sans Pro" panose="020B0503030403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rgbClr val="F37F21"/>
              </a:solidFill>
              <a:effectLst/>
              <a:uLnTx/>
              <a:uFillTx/>
              <a:latin typeface="Source Sans Pro" panose="020B0503030403020204" pitchFamily="34" charset="0"/>
              <a:ea typeface="Source Sans Pro" panose="020B0503030403020204" pitchFamily="34" charset="0"/>
              <a:cs typeface="+mn-cs"/>
            </a:endParaRPr>
          </a:p>
        </p:txBody>
      </p:sp>
      <p:sp>
        <p:nvSpPr>
          <p:cNvPr id="3" name="Title 21">
            <a:extLst>
              <a:ext uri="{FF2B5EF4-FFF2-40B4-BE49-F238E27FC236}">
                <a16:creationId xmlns:a16="http://schemas.microsoft.com/office/drawing/2014/main" id="{C496AE39-056C-E957-37E5-42CA9F7A71EE}"/>
              </a:ext>
            </a:extLst>
          </p:cNvPr>
          <p:cNvSpPr txBox="1">
            <a:spLocks/>
          </p:cNvSpPr>
          <p:nvPr/>
        </p:nvSpPr>
        <p:spPr>
          <a:xfrm>
            <a:off x="672096" y="702593"/>
            <a:ext cx="6490703" cy="138332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en-US" sz="3600" dirty="0">
                <a:solidFill>
                  <a:schemeClr val="tx2"/>
                </a:solidFill>
              </a:rPr>
              <a:t>Managing the risks of psychosocial hazards at work Code of Practice 2022</a:t>
            </a:r>
          </a:p>
        </p:txBody>
      </p:sp>
      <p:sp>
        <p:nvSpPr>
          <p:cNvPr id="5" name="Text Placeholder 24">
            <a:extLst>
              <a:ext uri="{FF2B5EF4-FFF2-40B4-BE49-F238E27FC236}">
                <a16:creationId xmlns:a16="http://schemas.microsoft.com/office/drawing/2014/main" id="{CA65A81D-7525-22D3-D4D6-251CCFD07887}"/>
              </a:ext>
            </a:extLst>
          </p:cNvPr>
          <p:cNvSpPr txBox="1">
            <a:spLocks/>
          </p:cNvSpPr>
          <p:nvPr/>
        </p:nvSpPr>
        <p:spPr>
          <a:xfrm>
            <a:off x="679358" y="3050770"/>
            <a:ext cx="5863682" cy="34414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ts val="600"/>
              </a:spcAft>
              <a:buClr>
                <a:srgbClr val="006AF5"/>
              </a:buClr>
              <a:buFont typeface="Symbol" panose="05050102010706020507" pitchFamily="18" charset="2"/>
              <a:buChar char="-"/>
            </a:pPr>
            <a:r>
              <a:rPr lang="en-US" sz="1800" dirty="0">
                <a:solidFill>
                  <a:schemeClr val="accent1"/>
                </a:solidFill>
                <a:ea typeface="Source Sans Pro" panose="020B0503030403020204" pitchFamily="34" charset="0"/>
              </a:rPr>
              <a:t>The Code of Practice is legally enforceable by Workplace Health and Safety Queensland.</a:t>
            </a:r>
          </a:p>
          <a:p>
            <a:pPr fontAlgn="base">
              <a:spcAft>
                <a:spcPts val="600"/>
              </a:spcAft>
              <a:buClr>
                <a:srgbClr val="006AF5"/>
              </a:buClr>
              <a:buFont typeface="Symbol" panose="05050102010706020507" pitchFamily="18" charset="2"/>
              <a:buChar char="-"/>
            </a:pPr>
            <a:r>
              <a:rPr lang="en-US" sz="1800" dirty="0">
                <a:solidFill>
                  <a:schemeClr val="accent1"/>
                </a:solidFill>
                <a:ea typeface="Source Sans Pro" panose="020B0503030403020204" pitchFamily="34" charset="0"/>
              </a:rPr>
              <a:t>The Code is a practical guide on how to prevent harm from psychosocial hazards at work, including psychological and physical harm.</a:t>
            </a:r>
          </a:p>
          <a:p>
            <a:pPr fontAlgn="base">
              <a:spcAft>
                <a:spcPts val="600"/>
              </a:spcAft>
              <a:buClr>
                <a:srgbClr val="006AF5"/>
              </a:buClr>
              <a:buFont typeface="Symbol" panose="05050102010706020507" pitchFamily="18" charset="2"/>
              <a:buChar char="-"/>
            </a:pPr>
            <a:r>
              <a:rPr lang="en-US" sz="1800" dirty="0">
                <a:solidFill>
                  <a:schemeClr val="accent1"/>
                </a:solidFill>
                <a:ea typeface="Source Sans Pro" panose="020B0503030403020204" pitchFamily="34" charset="0"/>
              </a:rPr>
              <a:t>It does not create a new work health and safety duty or expand existing duties, rather it provides clarity through practical guidance for employers about their existing legal obligations.</a:t>
            </a:r>
          </a:p>
        </p:txBody>
      </p:sp>
      <p:grpSp>
        <p:nvGrpSpPr>
          <p:cNvPr id="12" name="Group 11">
            <a:extLst>
              <a:ext uri="{FF2B5EF4-FFF2-40B4-BE49-F238E27FC236}">
                <a16:creationId xmlns:a16="http://schemas.microsoft.com/office/drawing/2014/main" id="{98DDC8ED-003F-70C1-589B-1D3C5A4A8FB1}"/>
              </a:ext>
            </a:extLst>
          </p:cNvPr>
          <p:cNvGrpSpPr/>
          <p:nvPr/>
        </p:nvGrpSpPr>
        <p:grpSpPr>
          <a:xfrm>
            <a:off x="6782978" y="-975360"/>
            <a:ext cx="6794899" cy="9598585"/>
            <a:chOff x="6793138" y="-975360"/>
            <a:chExt cx="6794899" cy="9598585"/>
          </a:xfrm>
        </p:grpSpPr>
        <p:sp>
          <p:nvSpPr>
            <p:cNvPr id="13" name="Freeform: Shape 12">
              <a:extLst>
                <a:ext uri="{FF2B5EF4-FFF2-40B4-BE49-F238E27FC236}">
                  <a16:creationId xmlns:a16="http://schemas.microsoft.com/office/drawing/2014/main" id="{7CA2471D-1A66-145C-21EC-0DA320FFBA78}"/>
                </a:ext>
              </a:extLst>
            </p:cNvPr>
            <p:cNvSpPr/>
            <p:nvPr/>
          </p:nvSpPr>
          <p:spPr>
            <a:xfrm rot="11330368" flipV="1">
              <a:off x="6793138" y="-975360"/>
              <a:ext cx="6794899" cy="9598585"/>
            </a:xfrm>
            <a:custGeom>
              <a:avLst/>
              <a:gdLst>
                <a:gd name="connsiteX0" fmla="*/ 1511816 w 6794899"/>
                <a:gd name="connsiteY0" fmla="*/ 823159 h 8684185"/>
                <a:gd name="connsiteX1" fmla="*/ 384056 w 6794899"/>
                <a:gd name="connsiteY1" fmla="*/ 4633159 h 8684185"/>
                <a:gd name="connsiteX2" fmla="*/ 505976 w 6794899"/>
                <a:gd name="connsiteY2" fmla="*/ 8046919 h 8684185"/>
                <a:gd name="connsiteX3" fmla="*/ 6144776 w 6794899"/>
                <a:gd name="connsiteY3" fmla="*/ 7955479 h 8684185"/>
                <a:gd name="connsiteX4" fmla="*/ 6154936 w 6794899"/>
                <a:gd name="connsiteY4" fmla="*/ 640279 h 8684185"/>
                <a:gd name="connsiteX5" fmla="*/ 1511816 w 6794899"/>
                <a:gd name="connsiteY5" fmla="*/ 823159 h 868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899" h="8684185">
                  <a:moveTo>
                    <a:pt x="1511816" y="823159"/>
                  </a:moveTo>
                  <a:cubicBezTo>
                    <a:pt x="550003" y="1488639"/>
                    <a:pt x="551696" y="3429199"/>
                    <a:pt x="384056" y="4633159"/>
                  </a:cubicBezTo>
                  <a:cubicBezTo>
                    <a:pt x="216416" y="5837119"/>
                    <a:pt x="-454144" y="7493199"/>
                    <a:pt x="505976" y="8046919"/>
                  </a:cubicBezTo>
                  <a:cubicBezTo>
                    <a:pt x="1466096" y="8600639"/>
                    <a:pt x="5203283" y="9189919"/>
                    <a:pt x="6144776" y="7955479"/>
                  </a:cubicBezTo>
                  <a:cubicBezTo>
                    <a:pt x="7086269" y="6721039"/>
                    <a:pt x="6930483" y="1827306"/>
                    <a:pt x="6154936" y="640279"/>
                  </a:cubicBezTo>
                  <a:cubicBezTo>
                    <a:pt x="5379389" y="-546748"/>
                    <a:pt x="2473629" y="157679"/>
                    <a:pt x="1511816" y="823159"/>
                  </a:cubicBezTo>
                  <a:close/>
                </a:path>
              </a:pathLst>
            </a:custGeom>
            <a:solidFill>
              <a:srgbClr val="DE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4" name="Picture 13" descr="A person working at a desk&#10;&#10;Description automatically generated">
              <a:extLst>
                <a:ext uri="{FF2B5EF4-FFF2-40B4-BE49-F238E27FC236}">
                  <a16:creationId xmlns:a16="http://schemas.microsoft.com/office/drawing/2014/main" id="{0F39CFE4-CDA1-1CFB-C0CF-A304E58EE143}"/>
                </a:ext>
              </a:extLst>
            </p:cNvPr>
            <p:cNvPicPr>
              <a:picLocks noChangeAspect="1"/>
            </p:cNvPicPr>
            <p:nvPr/>
          </p:nvPicPr>
          <p:blipFill>
            <a:blip r:embed="rId4"/>
            <a:stretch>
              <a:fillRect/>
            </a:stretch>
          </p:blipFill>
          <p:spPr>
            <a:xfrm>
              <a:off x="6928186" y="1282823"/>
              <a:ext cx="5578774" cy="4292354"/>
            </a:xfrm>
            <a:prstGeom prst="rect">
              <a:avLst/>
            </a:prstGeom>
          </p:spPr>
        </p:pic>
        <p:pic>
          <p:nvPicPr>
            <p:cNvPr id="15" name="Picture 14" descr="A blue swirly line on a black background&#10;&#10;Description automatically generated">
              <a:extLst>
                <a:ext uri="{FF2B5EF4-FFF2-40B4-BE49-F238E27FC236}">
                  <a16:creationId xmlns:a16="http://schemas.microsoft.com/office/drawing/2014/main" id="{3E4EA947-3C88-95C5-AC0C-82195DECA3CB}"/>
                </a:ext>
              </a:extLst>
            </p:cNvPr>
            <p:cNvPicPr>
              <a:picLocks noChangeAspect="1"/>
            </p:cNvPicPr>
            <p:nvPr/>
          </p:nvPicPr>
          <p:blipFill>
            <a:blip r:embed="rId5"/>
            <a:stretch>
              <a:fillRect/>
            </a:stretch>
          </p:blipFill>
          <p:spPr>
            <a:xfrm>
              <a:off x="9788931" y="2387600"/>
              <a:ext cx="1436332" cy="1436332"/>
            </a:xfrm>
            <a:prstGeom prst="rect">
              <a:avLst/>
            </a:prstGeom>
          </p:spPr>
        </p:pic>
      </p:grpSp>
      <p:sp>
        <p:nvSpPr>
          <p:cNvPr id="4" name="Content Placeholder 23">
            <a:extLst>
              <a:ext uri="{FF2B5EF4-FFF2-40B4-BE49-F238E27FC236}">
                <a16:creationId xmlns:a16="http://schemas.microsoft.com/office/drawing/2014/main" id="{2FE913DE-521A-6B25-AD7F-F40243E5A7FF}"/>
              </a:ext>
            </a:extLst>
          </p:cNvPr>
          <p:cNvSpPr txBox="1">
            <a:spLocks/>
          </p:cNvSpPr>
          <p:nvPr/>
        </p:nvSpPr>
        <p:spPr>
          <a:xfrm>
            <a:off x="672096" y="2009150"/>
            <a:ext cx="6133334" cy="7126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2"/>
                </a:solidFill>
                <a:ea typeface="Source Sans Pro" panose="020B0503030403020204" pitchFamily="34" charset="0"/>
              </a:rPr>
              <a:t>WorkCover does not administer this Code. The below is general information only, and further details should be sought independently.</a:t>
            </a:r>
          </a:p>
        </p:txBody>
      </p:sp>
    </p:spTree>
    <p:extLst>
      <p:ext uri="{BB962C8B-B14F-4D97-AF65-F5344CB8AC3E}">
        <p14:creationId xmlns:p14="http://schemas.microsoft.com/office/powerpoint/2010/main" val="279764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2A80C8-8CF7-D2F2-9D00-0D7ED6F69B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4AB221-FA8D-FE46-8CCA-DA868357B881}" type="slidenum">
              <a:rPr kumimoji="0" lang="en-US" sz="1200" b="1" i="0" u="none" strike="noStrike" kern="1200" cap="none" spc="0" normalizeH="0" baseline="0" noProof="0" smtClean="0">
                <a:ln>
                  <a:noFill/>
                </a:ln>
                <a:solidFill>
                  <a:srgbClr val="F37F21"/>
                </a:solidFill>
                <a:effectLst/>
                <a:uLnTx/>
                <a:uFillTx/>
                <a:latin typeface="Source Sans Pro" panose="020B0503030403020204" pitchFamily="34" charset="0"/>
                <a:ea typeface="Source Sans Pro" panose="020B0503030403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F37F21"/>
              </a:solidFill>
              <a:effectLst/>
              <a:uLnTx/>
              <a:uFillTx/>
              <a:latin typeface="Source Sans Pro" panose="020B0503030403020204" pitchFamily="34" charset="0"/>
              <a:ea typeface="Source Sans Pro" panose="020B0503030403020204" pitchFamily="34" charset="0"/>
              <a:cs typeface="+mn-cs"/>
            </a:endParaRPr>
          </a:p>
        </p:txBody>
      </p:sp>
      <p:sp>
        <p:nvSpPr>
          <p:cNvPr id="3" name="Title 21">
            <a:extLst>
              <a:ext uri="{FF2B5EF4-FFF2-40B4-BE49-F238E27FC236}">
                <a16:creationId xmlns:a16="http://schemas.microsoft.com/office/drawing/2014/main" id="{C496AE39-056C-E957-37E5-42CA9F7A71EE}"/>
              </a:ext>
            </a:extLst>
          </p:cNvPr>
          <p:cNvSpPr txBox="1">
            <a:spLocks/>
          </p:cNvSpPr>
          <p:nvPr/>
        </p:nvSpPr>
        <p:spPr>
          <a:xfrm>
            <a:off x="672096" y="702593"/>
            <a:ext cx="6490703" cy="138332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en-US" sz="3600" dirty="0">
                <a:solidFill>
                  <a:schemeClr val="tx2"/>
                </a:solidFill>
              </a:rPr>
              <a:t>Managing the risks of psychosocial hazards at work Code of Practice 2022</a:t>
            </a:r>
          </a:p>
        </p:txBody>
      </p:sp>
      <p:grpSp>
        <p:nvGrpSpPr>
          <p:cNvPr id="11" name="Group 10">
            <a:extLst>
              <a:ext uri="{FF2B5EF4-FFF2-40B4-BE49-F238E27FC236}">
                <a16:creationId xmlns:a16="http://schemas.microsoft.com/office/drawing/2014/main" id="{40028667-1A50-AD27-F0BC-ACB41D5665AD}"/>
              </a:ext>
            </a:extLst>
          </p:cNvPr>
          <p:cNvGrpSpPr/>
          <p:nvPr/>
        </p:nvGrpSpPr>
        <p:grpSpPr>
          <a:xfrm>
            <a:off x="6782978" y="-975360"/>
            <a:ext cx="6794899" cy="9598585"/>
            <a:chOff x="6793138" y="-975360"/>
            <a:chExt cx="6794899" cy="9598585"/>
          </a:xfrm>
        </p:grpSpPr>
        <p:sp>
          <p:nvSpPr>
            <p:cNvPr id="6" name="Freeform: Shape 5">
              <a:extLst>
                <a:ext uri="{FF2B5EF4-FFF2-40B4-BE49-F238E27FC236}">
                  <a16:creationId xmlns:a16="http://schemas.microsoft.com/office/drawing/2014/main" id="{2C865FFF-7FA6-FD3E-DD94-6C0047DA0482}"/>
                </a:ext>
              </a:extLst>
            </p:cNvPr>
            <p:cNvSpPr/>
            <p:nvPr/>
          </p:nvSpPr>
          <p:spPr>
            <a:xfrm rot="11330368" flipV="1">
              <a:off x="6793138" y="-975360"/>
              <a:ext cx="6794899" cy="9598585"/>
            </a:xfrm>
            <a:custGeom>
              <a:avLst/>
              <a:gdLst>
                <a:gd name="connsiteX0" fmla="*/ 1511816 w 6794899"/>
                <a:gd name="connsiteY0" fmla="*/ 823159 h 8684185"/>
                <a:gd name="connsiteX1" fmla="*/ 384056 w 6794899"/>
                <a:gd name="connsiteY1" fmla="*/ 4633159 h 8684185"/>
                <a:gd name="connsiteX2" fmla="*/ 505976 w 6794899"/>
                <a:gd name="connsiteY2" fmla="*/ 8046919 h 8684185"/>
                <a:gd name="connsiteX3" fmla="*/ 6144776 w 6794899"/>
                <a:gd name="connsiteY3" fmla="*/ 7955479 h 8684185"/>
                <a:gd name="connsiteX4" fmla="*/ 6154936 w 6794899"/>
                <a:gd name="connsiteY4" fmla="*/ 640279 h 8684185"/>
                <a:gd name="connsiteX5" fmla="*/ 1511816 w 6794899"/>
                <a:gd name="connsiteY5" fmla="*/ 823159 h 868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899" h="8684185">
                  <a:moveTo>
                    <a:pt x="1511816" y="823159"/>
                  </a:moveTo>
                  <a:cubicBezTo>
                    <a:pt x="550003" y="1488639"/>
                    <a:pt x="551696" y="3429199"/>
                    <a:pt x="384056" y="4633159"/>
                  </a:cubicBezTo>
                  <a:cubicBezTo>
                    <a:pt x="216416" y="5837119"/>
                    <a:pt x="-454144" y="7493199"/>
                    <a:pt x="505976" y="8046919"/>
                  </a:cubicBezTo>
                  <a:cubicBezTo>
                    <a:pt x="1466096" y="8600639"/>
                    <a:pt x="5203283" y="9189919"/>
                    <a:pt x="6144776" y="7955479"/>
                  </a:cubicBezTo>
                  <a:cubicBezTo>
                    <a:pt x="7086269" y="6721039"/>
                    <a:pt x="6930483" y="1827306"/>
                    <a:pt x="6154936" y="640279"/>
                  </a:cubicBezTo>
                  <a:cubicBezTo>
                    <a:pt x="5379389" y="-546748"/>
                    <a:pt x="2473629" y="157679"/>
                    <a:pt x="1511816" y="823159"/>
                  </a:cubicBezTo>
                  <a:close/>
                </a:path>
              </a:pathLst>
            </a:custGeom>
            <a:solidFill>
              <a:srgbClr val="DE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Picture 7" descr="A person working at a desk&#10;&#10;Description automatically generated">
              <a:extLst>
                <a:ext uri="{FF2B5EF4-FFF2-40B4-BE49-F238E27FC236}">
                  <a16:creationId xmlns:a16="http://schemas.microsoft.com/office/drawing/2014/main" id="{2D7B1486-9363-E5D2-D868-1C9F331868BA}"/>
                </a:ext>
              </a:extLst>
            </p:cNvPr>
            <p:cNvPicPr>
              <a:picLocks noChangeAspect="1"/>
            </p:cNvPicPr>
            <p:nvPr/>
          </p:nvPicPr>
          <p:blipFill>
            <a:blip r:embed="rId4"/>
            <a:stretch>
              <a:fillRect/>
            </a:stretch>
          </p:blipFill>
          <p:spPr>
            <a:xfrm>
              <a:off x="6928186" y="1282823"/>
              <a:ext cx="5578774" cy="4292354"/>
            </a:xfrm>
            <a:prstGeom prst="rect">
              <a:avLst/>
            </a:prstGeom>
          </p:spPr>
        </p:pic>
        <p:pic>
          <p:nvPicPr>
            <p:cNvPr id="10" name="Picture 9" descr="A blue swirly line on a black background&#10;&#10;Description automatically generated">
              <a:extLst>
                <a:ext uri="{FF2B5EF4-FFF2-40B4-BE49-F238E27FC236}">
                  <a16:creationId xmlns:a16="http://schemas.microsoft.com/office/drawing/2014/main" id="{CDEBE02E-1A6C-DBBA-790B-13B640E344C6}"/>
                </a:ext>
              </a:extLst>
            </p:cNvPr>
            <p:cNvPicPr>
              <a:picLocks noChangeAspect="1"/>
            </p:cNvPicPr>
            <p:nvPr/>
          </p:nvPicPr>
          <p:blipFill>
            <a:blip r:embed="rId5"/>
            <a:stretch>
              <a:fillRect/>
            </a:stretch>
          </p:blipFill>
          <p:spPr>
            <a:xfrm>
              <a:off x="9788931" y="2387600"/>
              <a:ext cx="1436332" cy="1436332"/>
            </a:xfrm>
            <a:prstGeom prst="rect">
              <a:avLst/>
            </a:prstGeom>
          </p:spPr>
        </p:pic>
      </p:grpSp>
      <p:sp>
        <p:nvSpPr>
          <p:cNvPr id="4" name="Content Placeholder 23">
            <a:extLst>
              <a:ext uri="{FF2B5EF4-FFF2-40B4-BE49-F238E27FC236}">
                <a16:creationId xmlns:a16="http://schemas.microsoft.com/office/drawing/2014/main" id="{E0CCCE52-60C8-DE89-B692-732E7494C1CC}"/>
              </a:ext>
            </a:extLst>
          </p:cNvPr>
          <p:cNvSpPr txBox="1">
            <a:spLocks/>
          </p:cNvSpPr>
          <p:nvPr/>
        </p:nvSpPr>
        <p:spPr>
          <a:xfrm>
            <a:off x="672096" y="2009150"/>
            <a:ext cx="6133334" cy="7126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2"/>
                </a:solidFill>
                <a:ea typeface="Source Sans Pro" panose="020B0503030403020204" pitchFamily="34" charset="0"/>
              </a:rPr>
              <a:t>WorkCover does not administer this Code. The below is general information only, and further details should be sought independently.</a:t>
            </a:r>
          </a:p>
        </p:txBody>
      </p:sp>
      <p:sp>
        <p:nvSpPr>
          <p:cNvPr id="7" name="Text Placeholder 24">
            <a:extLst>
              <a:ext uri="{FF2B5EF4-FFF2-40B4-BE49-F238E27FC236}">
                <a16:creationId xmlns:a16="http://schemas.microsoft.com/office/drawing/2014/main" id="{EF0FCB4E-AB01-F13C-1EC5-0D6CFCF14BF9}"/>
              </a:ext>
            </a:extLst>
          </p:cNvPr>
          <p:cNvSpPr txBox="1">
            <a:spLocks/>
          </p:cNvSpPr>
          <p:nvPr/>
        </p:nvSpPr>
        <p:spPr>
          <a:xfrm>
            <a:off x="679358" y="3050770"/>
            <a:ext cx="5863682" cy="34414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ts val="600"/>
              </a:spcAft>
              <a:buClr>
                <a:srgbClr val="006AF5"/>
              </a:buClr>
              <a:buNone/>
            </a:pPr>
            <a:r>
              <a:rPr lang="en-US" sz="1800" dirty="0">
                <a:solidFill>
                  <a:schemeClr val="accent1"/>
                </a:solidFill>
                <a:ea typeface="Source Sans Pro" panose="020B0503030403020204" pitchFamily="34" charset="0"/>
              </a:rPr>
              <a:t>Psychosocial hazards are anything at work that may cause psychological or physical harm. These stem from:</a:t>
            </a:r>
          </a:p>
          <a:p>
            <a:pPr marL="228600" lvl="1" fontAlgn="base">
              <a:spcBef>
                <a:spcPts val="1000"/>
              </a:spcBef>
              <a:spcAft>
                <a:spcPts val="600"/>
              </a:spcAft>
              <a:buClr>
                <a:srgbClr val="006AF5"/>
              </a:buClr>
              <a:buFont typeface="Symbol" panose="05050102010706020507" pitchFamily="18" charset="2"/>
              <a:buChar char="-"/>
            </a:pPr>
            <a:r>
              <a:rPr lang="en-US" sz="1800" dirty="0">
                <a:solidFill>
                  <a:schemeClr val="accent1"/>
                </a:solidFill>
                <a:ea typeface="Source Sans Pro" panose="020B0503030403020204" pitchFamily="34" charset="0"/>
              </a:rPr>
              <a:t>the way tasks or a job are designed, </a:t>
            </a:r>
            <a:r>
              <a:rPr lang="en-US" sz="1800" dirty="0" err="1">
                <a:solidFill>
                  <a:schemeClr val="accent1"/>
                </a:solidFill>
                <a:ea typeface="Source Sans Pro" panose="020B0503030403020204" pitchFamily="34" charset="0"/>
              </a:rPr>
              <a:t>organised</a:t>
            </a:r>
            <a:r>
              <a:rPr lang="en-US" sz="1800" dirty="0">
                <a:solidFill>
                  <a:schemeClr val="accent1"/>
                </a:solidFill>
                <a:ea typeface="Source Sans Pro" panose="020B0503030403020204" pitchFamily="34" charset="0"/>
              </a:rPr>
              <a:t>, managed and supervised</a:t>
            </a:r>
          </a:p>
          <a:p>
            <a:pPr marL="228600" lvl="1" fontAlgn="base">
              <a:spcBef>
                <a:spcPts val="1000"/>
              </a:spcBef>
              <a:spcAft>
                <a:spcPts val="600"/>
              </a:spcAft>
              <a:buClr>
                <a:srgbClr val="006AF5"/>
              </a:buClr>
              <a:buFont typeface="Symbol" panose="05050102010706020507" pitchFamily="18" charset="2"/>
              <a:buChar char="-"/>
            </a:pPr>
            <a:r>
              <a:rPr lang="en-AU" sz="1800" dirty="0">
                <a:solidFill>
                  <a:schemeClr val="accent1"/>
                </a:solidFill>
                <a:ea typeface="Source Sans Pro" panose="020B0503030403020204" pitchFamily="34" charset="0"/>
              </a:rPr>
              <a:t>tasks or jobs where there are inherent psychosocial hazards and risks </a:t>
            </a:r>
          </a:p>
          <a:p>
            <a:pPr marL="228600" lvl="1" fontAlgn="base">
              <a:spcBef>
                <a:spcPts val="1000"/>
              </a:spcBef>
              <a:spcAft>
                <a:spcPts val="600"/>
              </a:spcAft>
              <a:buClr>
                <a:srgbClr val="006AF5"/>
              </a:buClr>
              <a:buFont typeface="Symbol" panose="05050102010706020507" pitchFamily="18" charset="2"/>
              <a:buChar char="-"/>
            </a:pPr>
            <a:r>
              <a:rPr lang="en-AU" sz="1800" dirty="0">
                <a:solidFill>
                  <a:schemeClr val="accent1"/>
                </a:solidFill>
                <a:ea typeface="Source Sans Pro" panose="020B0503030403020204" pitchFamily="34" charset="0"/>
              </a:rPr>
              <a:t>the equipment, working environment or requirements to undertake duties in physically hazardous environments, and social factors at work, workplace relationships and social interactions. </a:t>
            </a:r>
            <a:endParaRPr lang="en-US" sz="1800" dirty="0">
              <a:solidFill>
                <a:schemeClr val="accent1"/>
              </a:solidFill>
              <a:ea typeface="Source Sans Pro" panose="020B0503030403020204" pitchFamily="34" charset="0"/>
            </a:endParaRPr>
          </a:p>
          <a:p>
            <a:pPr fontAlgn="base">
              <a:spcAft>
                <a:spcPts val="600"/>
              </a:spcAft>
              <a:buClr>
                <a:srgbClr val="006AF5"/>
              </a:buClr>
              <a:buFont typeface="Symbol" panose="05050102010706020507" pitchFamily="18" charset="2"/>
              <a:buChar char="-"/>
            </a:pPr>
            <a:endParaRPr lang="en-US" sz="1800" dirty="0">
              <a:solidFill>
                <a:schemeClr val="accent1"/>
              </a:solidFill>
              <a:ea typeface="Source Sans Pro" panose="020B0503030403020204" pitchFamily="34" charset="0"/>
            </a:endParaRPr>
          </a:p>
        </p:txBody>
      </p:sp>
    </p:spTree>
    <p:extLst>
      <p:ext uri="{BB962C8B-B14F-4D97-AF65-F5344CB8AC3E}">
        <p14:creationId xmlns:p14="http://schemas.microsoft.com/office/powerpoint/2010/main" val="366805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274E-88A3-177F-E61E-DF966BFE31E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23CB0B-6E66-E5E7-A8A7-E591D30D6D5D}"/>
              </a:ext>
            </a:extLst>
          </p:cNvPr>
          <p:cNvSpPr>
            <a:spLocks noGrp="1"/>
          </p:cNvSpPr>
          <p:nvPr>
            <p:ph type="title"/>
          </p:nvPr>
        </p:nvSpPr>
        <p:spPr>
          <a:xfrm>
            <a:off x="762095" y="2083480"/>
            <a:ext cx="5638610" cy="1818948"/>
          </a:xfrm>
        </p:spPr>
        <p:txBody>
          <a:bodyPr/>
          <a:lstStyle/>
          <a:p>
            <a:r>
              <a:rPr lang="en-US" dirty="0"/>
              <a:t>Thank you</a:t>
            </a:r>
          </a:p>
        </p:txBody>
      </p:sp>
      <p:sp>
        <p:nvSpPr>
          <p:cNvPr id="4" name="Slide Number Placeholder 3">
            <a:extLst>
              <a:ext uri="{FF2B5EF4-FFF2-40B4-BE49-F238E27FC236}">
                <a16:creationId xmlns:a16="http://schemas.microsoft.com/office/drawing/2014/main" id="{1C99C32E-6DE7-2083-4F60-12A55C4EB622}"/>
              </a:ext>
            </a:extLst>
          </p:cNvPr>
          <p:cNvSpPr>
            <a:spLocks noGrp="1"/>
          </p:cNvSpPr>
          <p:nvPr>
            <p:ph type="sldNum" sz="quarter" idx="12"/>
          </p:nvPr>
        </p:nvSpPr>
        <p:spPr/>
        <p:txBody>
          <a:bodyPr/>
          <a:lstStyle/>
          <a:p>
            <a:fld id="{CE4AB221-FA8D-FE46-8CCA-DA868357B881}" type="slidenum">
              <a:rPr lang="en-US" smtClean="0"/>
              <a:pPr/>
              <a:t>17</a:t>
            </a:fld>
            <a:endParaRPr lang="en-US" dirty="0"/>
          </a:p>
        </p:txBody>
      </p:sp>
    </p:spTree>
    <p:extLst>
      <p:ext uri="{BB962C8B-B14F-4D97-AF65-F5344CB8AC3E}">
        <p14:creationId xmlns:p14="http://schemas.microsoft.com/office/powerpoint/2010/main" val="285880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792DBD-8051-B1F0-0AE9-B125F65CE4B6}"/>
              </a:ext>
            </a:extLst>
          </p:cNvPr>
          <p:cNvSpPr>
            <a:spLocks noGrp="1"/>
          </p:cNvSpPr>
          <p:nvPr>
            <p:ph type="title"/>
          </p:nvPr>
        </p:nvSpPr>
        <p:spPr/>
        <p:txBody>
          <a:bodyPr/>
          <a:lstStyle/>
          <a:p>
            <a:r>
              <a:rPr lang="en-US" dirty="0"/>
              <a:t>About </a:t>
            </a:r>
            <a:r>
              <a:rPr lang="en-US" dirty="0" err="1"/>
              <a:t>WorkCover</a:t>
            </a:r>
            <a:br>
              <a:rPr lang="en-US" dirty="0"/>
            </a:br>
            <a:endParaRPr lang="en-US" dirty="0"/>
          </a:p>
        </p:txBody>
      </p:sp>
      <p:sp>
        <p:nvSpPr>
          <p:cNvPr id="4" name="Slide Number Placeholder 3">
            <a:extLst>
              <a:ext uri="{FF2B5EF4-FFF2-40B4-BE49-F238E27FC236}">
                <a16:creationId xmlns:a16="http://schemas.microsoft.com/office/drawing/2014/main" id="{D7E63269-372E-3354-F2B5-12FF31F5A08F}"/>
              </a:ext>
            </a:extLst>
          </p:cNvPr>
          <p:cNvSpPr>
            <a:spLocks noGrp="1"/>
          </p:cNvSpPr>
          <p:nvPr>
            <p:ph type="sldNum" sz="quarter" idx="12"/>
          </p:nvPr>
        </p:nvSpPr>
        <p:spPr/>
        <p:txBody>
          <a:bodyPr/>
          <a:lstStyle/>
          <a:p>
            <a:fld id="{CE4AB221-FA8D-FE46-8CCA-DA868357B881}" type="slidenum">
              <a:rPr lang="en-US" smtClean="0"/>
              <a:pPr/>
              <a:t>2</a:t>
            </a:fld>
            <a:endParaRPr lang="en-US" dirty="0"/>
          </a:p>
        </p:txBody>
      </p:sp>
    </p:spTree>
    <p:extLst>
      <p:ext uri="{BB962C8B-B14F-4D97-AF65-F5344CB8AC3E}">
        <p14:creationId xmlns:p14="http://schemas.microsoft.com/office/powerpoint/2010/main" val="2867084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00909-DAA9-C62D-53FD-98D10C012590}"/>
              </a:ext>
            </a:extLst>
          </p:cNvPr>
          <p:cNvSpPr>
            <a:spLocks noGrp="1"/>
          </p:cNvSpPr>
          <p:nvPr>
            <p:ph type="sldNum" sz="quarter" idx="11"/>
          </p:nvPr>
        </p:nvSpPr>
        <p:spPr/>
        <p:txBody>
          <a:bodyPr/>
          <a:lstStyle/>
          <a:p>
            <a:fld id="{CE4AB221-FA8D-FE46-8CCA-DA868357B881}" type="slidenum">
              <a:rPr lang="en-US" smtClean="0"/>
              <a:pPr/>
              <a:t>3</a:t>
            </a:fld>
            <a:endParaRPr lang="en-US" dirty="0"/>
          </a:p>
        </p:txBody>
      </p:sp>
      <p:sp>
        <p:nvSpPr>
          <p:cNvPr id="3" name="Title 21">
            <a:extLst>
              <a:ext uri="{FF2B5EF4-FFF2-40B4-BE49-F238E27FC236}">
                <a16:creationId xmlns:a16="http://schemas.microsoft.com/office/drawing/2014/main" id="{7A16346C-42BA-2FB8-6A6B-FB01D3EEE625}"/>
              </a:ext>
            </a:extLst>
          </p:cNvPr>
          <p:cNvSpPr txBox="1">
            <a:spLocks/>
          </p:cNvSpPr>
          <p:nvPr/>
        </p:nvSpPr>
        <p:spPr>
          <a:xfrm>
            <a:off x="677783" y="561325"/>
            <a:ext cx="10911873" cy="614149"/>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en-US" sz="3600" dirty="0">
                <a:solidFill>
                  <a:schemeClr val="tx2"/>
                </a:solidFill>
              </a:rPr>
              <a:t>Working together</a:t>
            </a:r>
          </a:p>
        </p:txBody>
      </p:sp>
      <p:sp>
        <p:nvSpPr>
          <p:cNvPr id="6" name="Text Placeholder 24">
            <a:extLst>
              <a:ext uri="{FF2B5EF4-FFF2-40B4-BE49-F238E27FC236}">
                <a16:creationId xmlns:a16="http://schemas.microsoft.com/office/drawing/2014/main" id="{69C2DDEC-C56C-56CF-94EB-7D605A36F5F5}"/>
              </a:ext>
            </a:extLst>
          </p:cNvPr>
          <p:cNvSpPr txBox="1">
            <a:spLocks/>
          </p:cNvSpPr>
          <p:nvPr/>
        </p:nvSpPr>
        <p:spPr>
          <a:xfrm>
            <a:off x="4785360" y="1636295"/>
            <a:ext cx="6865492" cy="888466"/>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600" dirty="0">
                <a:solidFill>
                  <a:schemeClr val="accent1"/>
                </a:solidFill>
                <a:latin typeface="Source Sans Pro SemiBold" panose="020B0603030403020204" pitchFamily="34" charset="0"/>
                <a:ea typeface="Source Sans Pro SemiBold" panose="020B0603030403020204" pitchFamily="34" charset="0"/>
              </a:rPr>
              <a:t>WorkCover Queensland </a:t>
            </a:r>
          </a:p>
          <a:p>
            <a:pPr marL="0" indent="0" algn="ctr">
              <a:buNone/>
            </a:pPr>
            <a:r>
              <a:rPr lang="en-AU" sz="1600" i="1" dirty="0">
                <a:solidFill>
                  <a:schemeClr val="accent1"/>
                </a:solidFill>
                <a:ea typeface="Source Sans Pro" panose="020B0503030403020204" pitchFamily="34" charset="0"/>
              </a:rPr>
              <a:t>Provides and manages workers’ compensation insurance for Queensland employers and workers</a:t>
            </a:r>
            <a:endParaRPr lang="en-US" sz="1600" i="1" dirty="0">
              <a:solidFill>
                <a:schemeClr val="accent1"/>
              </a:solidFill>
              <a:ea typeface="Source Sans Pro" panose="020B0503030403020204" pitchFamily="34" charset="0"/>
            </a:endParaRPr>
          </a:p>
        </p:txBody>
      </p:sp>
      <p:sp>
        <p:nvSpPr>
          <p:cNvPr id="4" name="Text Placeholder 24">
            <a:extLst>
              <a:ext uri="{FF2B5EF4-FFF2-40B4-BE49-F238E27FC236}">
                <a16:creationId xmlns:a16="http://schemas.microsoft.com/office/drawing/2014/main" id="{22BE6BB7-348E-2999-F65A-E9A3FA04A142}"/>
              </a:ext>
            </a:extLst>
          </p:cNvPr>
          <p:cNvSpPr txBox="1">
            <a:spLocks/>
          </p:cNvSpPr>
          <p:nvPr/>
        </p:nvSpPr>
        <p:spPr>
          <a:xfrm>
            <a:off x="4785360" y="2983952"/>
            <a:ext cx="6865492" cy="888466"/>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600" dirty="0">
                <a:solidFill>
                  <a:schemeClr val="accent1"/>
                </a:solidFill>
                <a:latin typeface="Source Sans Pro SemiBold" panose="020B0603030403020204" pitchFamily="34" charset="0"/>
                <a:ea typeface="Source Sans Pro SemiBold" panose="020B0603030403020204" pitchFamily="34" charset="0"/>
              </a:rPr>
              <a:t>Minister for Industrial Relations</a:t>
            </a:r>
            <a:endParaRPr lang="en-AU" sz="1600" i="1" dirty="0">
              <a:solidFill>
                <a:schemeClr val="accent1"/>
              </a:solidFill>
              <a:ea typeface="Source Sans Pro" panose="020B0503030403020204" pitchFamily="34" charset="0"/>
            </a:endParaRPr>
          </a:p>
          <a:p>
            <a:pPr marL="0" indent="0" algn="ctr">
              <a:buNone/>
            </a:pPr>
            <a:r>
              <a:rPr lang="en-AU" sz="1600" i="1" dirty="0">
                <a:solidFill>
                  <a:schemeClr val="accent1"/>
                </a:solidFill>
                <a:ea typeface="Source Sans Pro" panose="020B0503030403020204" pitchFamily="34" charset="0"/>
              </a:rPr>
              <a:t>Develops legislation for workers’ compensation, work health and safety, and electrical safety</a:t>
            </a:r>
            <a:endParaRPr lang="en-US" sz="1600" i="1" dirty="0">
              <a:solidFill>
                <a:schemeClr val="accent1"/>
              </a:solidFill>
              <a:ea typeface="Source Sans Pro" panose="020B0503030403020204" pitchFamily="34" charset="0"/>
            </a:endParaRPr>
          </a:p>
        </p:txBody>
      </p:sp>
      <p:sp>
        <p:nvSpPr>
          <p:cNvPr id="5" name="Text Placeholder 24">
            <a:extLst>
              <a:ext uri="{FF2B5EF4-FFF2-40B4-BE49-F238E27FC236}">
                <a16:creationId xmlns:a16="http://schemas.microsoft.com/office/drawing/2014/main" id="{6F0D9CAF-1606-8B21-904A-50B0ABF46064}"/>
              </a:ext>
            </a:extLst>
          </p:cNvPr>
          <p:cNvSpPr txBox="1">
            <a:spLocks/>
          </p:cNvSpPr>
          <p:nvPr/>
        </p:nvSpPr>
        <p:spPr>
          <a:xfrm>
            <a:off x="4785360" y="4333239"/>
            <a:ext cx="6865492" cy="888466"/>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600" dirty="0">
                <a:solidFill>
                  <a:schemeClr val="accent1"/>
                </a:solidFill>
                <a:latin typeface="Source Sans Pro SemiBold" panose="020B0603030403020204" pitchFamily="34" charset="0"/>
                <a:ea typeface="Source Sans Pro SemiBold" panose="020B0603030403020204" pitchFamily="34" charset="0"/>
              </a:rPr>
              <a:t>Office of Industrial Relations </a:t>
            </a:r>
          </a:p>
          <a:p>
            <a:pPr marL="0" indent="0" algn="ctr">
              <a:buNone/>
            </a:pPr>
            <a:r>
              <a:rPr lang="en-AU" sz="1600" i="1" dirty="0">
                <a:solidFill>
                  <a:schemeClr val="accent1"/>
                </a:solidFill>
                <a:ea typeface="Source Sans Pro" panose="020B0503030403020204" pitchFamily="34" charset="0"/>
              </a:rPr>
              <a:t>Includes Workplace Health and Safety Queensland, Workers’ Compensation Regulatory Services, and the Electrical Safety Office</a:t>
            </a:r>
            <a:endParaRPr lang="en-US" sz="1600" i="1" dirty="0">
              <a:solidFill>
                <a:schemeClr val="accent1"/>
              </a:solidFill>
              <a:ea typeface="Source Sans Pro" panose="020B0503030403020204" pitchFamily="34" charset="0"/>
            </a:endParaRPr>
          </a:p>
        </p:txBody>
      </p:sp>
      <p:pic>
        <p:nvPicPr>
          <p:cNvPr id="1026" name="Picture 2" descr="WorkCover Physiotherapy - Spine &amp; Dandy Physiotherapy">
            <a:extLst>
              <a:ext uri="{FF2B5EF4-FFF2-40B4-BE49-F238E27FC236}">
                <a16:creationId xmlns:a16="http://schemas.microsoft.com/office/drawing/2014/main" id="{6C38F63D-AC5B-CDDE-4097-2F9C8680F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83" y="1636293"/>
            <a:ext cx="3553860" cy="8884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eensland Government logo — Queensland Mental Health Week">
            <a:extLst>
              <a:ext uri="{FF2B5EF4-FFF2-40B4-BE49-F238E27FC236}">
                <a16:creationId xmlns:a16="http://schemas.microsoft.com/office/drawing/2014/main" id="{C0373392-F4A4-B0DA-83D7-86936A7A3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539" y="2623178"/>
            <a:ext cx="2267861" cy="1397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Queensland Government logo — Queensland Mental Health Week">
            <a:extLst>
              <a:ext uri="{FF2B5EF4-FFF2-40B4-BE49-F238E27FC236}">
                <a16:creationId xmlns:a16="http://schemas.microsoft.com/office/drawing/2014/main" id="{F1F0AA5E-0706-D9E6-3206-C70ED6278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782" y="4078972"/>
            <a:ext cx="2267861" cy="139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18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297163-E180-696B-D245-26D420FD8BB5}"/>
              </a:ext>
            </a:extLst>
          </p:cNvPr>
          <p:cNvSpPr>
            <a:spLocks noGrp="1"/>
          </p:cNvSpPr>
          <p:nvPr>
            <p:ph type="sldNum" sz="quarter" idx="12"/>
          </p:nvPr>
        </p:nvSpPr>
        <p:spPr/>
        <p:txBody>
          <a:bodyPr/>
          <a:lstStyle/>
          <a:p>
            <a:fld id="{CE4AB221-FA8D-FE46-8CCA-DA868357B881}" type="slidenum">
              <a:rPr lang="en-US" smtClean="0"/>
              <a:t>4</a:t>
            </a:fld>
            <a:endParaRPr lang="en-US" dirty="0"/>
          </a:p>
        </p:txBody>
      </p:sp>
      <p:graphicFrame>
        <p:nvGraphicFramePr>
          <p:cNvPr id="3" name="Table 2">
            <a:extLst>
              <a:ext uri="{FF2B5EF4-FFF2-40B4-BE49-F238E27FC236}">
                <a16:creationId xmlns:a16="http://schemas.microsoft.com/office/drawing/2014/main" id="{79A2C6DB-B624-8082-CFFB-98B5EE93C867}"/>
              </a:ext>
            </a:extLst>
          </p:cNvPr>
          <p:cNvGraphicFramePr>
            <a:graphicFrameLocks noGrp="1"/>
          </p:cNvGraphicFramePr>
          <p:nvPr>
            <p:extLst>
              <p:ext uri="{D42A27DB-BD31-4B8C-83A1-F6EECF244321}">
                <p14:modId xmlns:p14="http://schemas.microsoft.com/office/powerpoint/2010/main" val="2562072771"/>
              </p:ext>
            </p:extLst>
          </p:nvPr>
        </p:nvGraphicFramePr>
        <p:xfrm>
          <a:off x="677782" y="1716994"/>
          <a:ext cx="10911876" cy="4019052"/>
        </p:xfrm>
        <a:graphic>
          <a:graphicData uri="http://schemas.openxmlformats.org/drawingml/2006/table">
            <a:tbl>
              <a:tblPr/>
              <a:tblGrid>
                <a:gridCol w="1818646">
                  <a:extLst>
                    <a:ext uri="{9D8B030D-6E8A-4147-A177-3AD203B41FA5}">
                      <a16:colId xmlns:a16="http://schemas.microsoft.com/office/drawing/2014/main" val="2538899592"/>
                    </a:ext>
                  </a:extLst>
                </a:gridCol>
                <a:gridCol w="1818646">
                  <a:extLst>
                    <a:ext uri="{9D8B030D-6E8A-4147-A177-3AD203B41FA5}">
                      <a16:colId xmlns:a16="http://schemas.microsoft.com/office/drawing/2014/main" val="3891879897"/>
                    </a:ext>
                  </a:extLst>
                </a:gridCol>
                <a:gridCol w="1818646">
                  <a:extLst>
                    <a:ext uri="{9D8B030D-6E8A-4147-A177-3AD203B41FA5}">
                      <a16:colId xmlns:a16="http://schemas.microsoft.com/office/drawing/2014/main" val="2692817460"/>
                    </a:ext>
                  </a:extLst>
                </a:gridCol>
                <a:gridCol w="1818646">
                  <a:extLst>
                    <a:ext uri="{9D8B030D-6E8A-4147-A177-3AD203B41FA5}">
                      <a16:colId xmlns:a16="http://schemas.microsoft.com/office/drawing/2014/main" val="154341123"/>
                    </a:ext>
                  </a:extLst>
                </a:gridCol>
                <a:gridCol w="1818646">
                  <a:extLst>
                    <a:ext uri="{9D8B030D-6E8A-4147-A177-3AD203B41FA5}">
                      <a16:colId xmlns:a16="http://schemas.microsoft.com/office/drawing/2014/main" val="2333611634"/>
                    </a:ext>
                  </a:extLst>
                </a:gridCol>
                <a:gridCol w="1818646">
                  <a:extLst>
                    <a:ext uri="{9D8B030D-6E8A-4147-A177-3AD203B41FA5}">
                      <a16:colId xmlns:a16="http://schemas.microsoft.com/office/drawing/2014/main" val="1078473049"/>
                    </a:ext>
                  </a:extLst>
                </a:gridCol>
              </a:tblGrid>
              <a:tr h="449620">
                <a:tc gridSpan="2">
                  <a:txBody>
                    <a:bodyPr/>
                    <a:lstStyle/>
                    <a:p>
                      <a:pPr algn="l" fontAlgn="base"/>
                      <a:r>
                        <a:rPr lang="en-AU" sz="1700" b="0" i="0" dirty="0">
                          <a:solidFill>
                            <a:srgbClr val="FFFFFF"/>
                          </a:solidFill>
                          <a:effectLst/>
                          <a:latin typeface="Source Sans Pro Light" panose="020B0403030403020204" pitchFamily="34" charset="0"/>
                          <a:ea typeface="Source Sans Pro Light" panose="020B0403030403020204" pitchFamily="34" charset="0"/>
                        </a:rPr>
                        <a:t>Our organisation</a:t>
                      </a:r>
                    </a:p>
                  </a:txBody>
                  <a:tcPr marL="88089" marR="88089" marT="44044" marB="4404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6670" cap="flat" cmpd="sng" algn="ctr">
                      <a:solidFill>
                        <a:srgbClr val="FFFFFF"/>
                      </a:solidFill>
                      <a:prstDash val="solid"/>
                      <a:round/>
                      <a:headEnd type="none" w="med" len="med"/>
                      <a:tailEnd type="none" w="med" len="med"/>
                    </a:lnB>
                    <a:solidFill>
                      <a:schemeClr val="accent3"/>
                    </a:solidFill>
                  </a:tcPr>
                </a:tc>
                <a:tc hMerge="1">
                  <a:txBody>
                    <a:bodyPr/>
                    <a:lstStyle/>
                    <a:p>
                      <a:endParaRPr lang="en-US"/>
                    </a:p>
                  </a:txBody>
                  <a:tcPr/>
                </a:tc>
                <a:tc gridSpan="2">
                  <a:txBody>
                    <a:bodyPr/>
                    <a:lstStyle/>
                    <a:p>
                      <a:pPr algn="l" fontAlgn="base"/>
                      <a:r>
                        <a:rPr lang="en-AU" sz="1700" b="0" i="0" dirty="0">
                          <a:solidFill>
                            <a:srgbClr val="FFFFFF"/>
                          </a:solidFill>
                          <a:effectLst/>
                          <a:latin typeface="Source Sans Pro Light" panose="020B0403030403020204" pitchFamily="34" charset="0"/>
                          <a:ea typeface="Source Sans Pro Light" panose="020B0403030403020204" pitchFamily="34" charset="0"/>
                        </a:rPr>
                        <a:t>Our employers</a:t>
                      </a:r>
                    </a:p>
                  </a:txBody>
                  <a:tcPr marL="88089" marR="88089" marT="44044" marB="4404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6670" cap="flat" cmpd="sng" algn="ctr">
                      <a:solidFill>
                        <a:srgbClr val="FFFFFF"/>
                      </a:solidFill>
                      <a:prstDash val="solid"/>
                      <a:round/>
                      <a:headEnd type="none" w="med" len="med"/>
                      <a:tailEnd type="none" w="med" len="med"/>
                    </a:lnB>
                    <a:solidFill>
                      <a:schemeClr val="accent6"/>
                    </a:solidFill>
                  </a:tcPr>
                </a:tc>
                <a:tc hMerge="1">
                  <a:txBody>
                    <a:bodyPr/>
                    <a:lstStyle/>
                    <a:p>
                      <a:endParaRPr lang="en-US"/>
                    </a:p>
                  </a:txBody>
                  <a:tcPr/>
                </a:tc>
                <a:tc gridSpan="2">
                  <a:txBody>
                    <a:bodyPr/>
                    <a:lstStyle/>
                    <a:p>
                      <a:pPr algn="l" fontAlgn="base"/>
                      <a:r>
                        <a:rPr lang="en-AU" sz="1700" b="0" i="0" dirty="0">
                          <a:solidFill>
                            <a:srgbClr val="FFFFFF"/>
                          </a:solidFill>
                          <a:effectLst/>
                          <a:latin typeface="Source Sans Pro Light" panose="020B0403030403020204" pitchFamily="34" charset="0"/>
                          <a:ea typeface="Source Sans Pro Light" panose="020B0403030403020204" pitchFamily="34" charset="0"/>
                        </a:rPr>
                        <a:t>Our workers</a:t>
                      </a:r>
                    </a:p>
                  </a:txBody>
                  <a:tcPr marL="88089" marR="88089" marT="44044" marB="4404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6670" cap="flat" cmpd="sng" algn="ctr">
                      <a:solidFill>
                        <a:srgbClr val="FFFFFF"/>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2426683705"/>
                  </a:ext>
                </a:extLst>
              </a:tr>
              <a:tr h="1257101">
                <a:tc>
                  <a:txBody>
                    <a:bodyPr/>
                    <a:lstStyle/>
                    <a:p>
                      <a:pPr algn="ctr" fontAlgn="base"/>
                      <a:r>
                        <a:rPr lang="en-AU" sz="2800" b="1" i="0" dirty="0">
                          <a:solidFill>
                            <a:schemeClr val="bg2">
                              <a:lumMod val="25000"/>
                            </a:schemeClr>
                          </a:solidFill>
                          <a:effectLst/>
                          <a:latin typeface="Source Sans Pro" panose="020B0503030403020204" pitchFamily="34" charset="0"/>
                          <a:ea typeface="Source Sans Pro" panose="020B0503030403020204" pitchFamily="34" charset="0"/>
                        </a:rPr>
                        <a:t>$1.29</a:t>
                      </a:r>
                    </a:p>
                    <a:p>
                      <a:pPr algn="ctr" fontAlgn="base"/>
                      <a:r>
                        <a:rPr lang="en-AU" sz="1050" b="1" i="0" dirty="0">
                          <a:solidFill>
                            <a:schemeClr val="bg2">
                              <a:lumMod val="25000"/>
                            </a:schemeClr>
                          </a:solidFill>
                          <a:effectLst/>
                          <a:latin typeface="Source Sans Pro" panose="020B0503030403020204" pitchFamily="34" charset="0"/>
                          <a:ea typeface="Source Sans Pro" panose="020B0503030403020204" pitchFamily="34" charset="0"/>
                        </a:rPr>
                        <a:t>average premium rate per $100 of wages</a:t>
                      </a:r>
                    </a:p>
                    <a:p>
                      <a:pPr algn="ctr" fontAlgn="base"/>
                      <a:endParaRPr lang="en-AU" sz="1200" b="1" i="0" dirty="0">
                        <a:solidFill>
                          <a:schemeClr val="bg2">
                            <a:lumMod val="25000"/>
                          </a:schemeClr>
                        </a:solidFill>
                        <a:effectLst/>
                        <a:latin typeface="Source Sans Pro" panose="020B0503030403020204" pitchFamily="34" charset="0"/>
                        <a:ea typeface="Source Sans Pro" panose="020B0503030403020204" pitchFamily="34" charset="0"/>
                      </a:endParaRP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66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fontAlgn="base"/>
                      <a:r>
                        <a:rPr lang="en-AU" sz="2800" b="1" i="0" dirty="0">
                          <a:solidFill>
                            <a:schemeClr val="bg2">
                              <a:lumMod val="25000"/>
                            </a:schemeClr>
                          </a:solidFill>
                          <a:effectLst/>
                          <a:latin typeface="Source Sans Pro" panose="020B0503030403020204" pitchFamily="34" charset="0"/>
                          <a:ea typeface="Source Sans Pro" panose="020B0503030403020204" pitchFamily="34" charset="0"/>
                        </a:rPr>
                        <a:t>$6.436B</a:t>
                      </a:r>
                    </a:p>
                    <a:p>
                      <a:pPr algn="ctr" fontAlgn="base"/>
                      <a:r>
                        <a:rPr lang="en-AU" sz="1050" b="1" i="0" dirty="0">
                          <a:solidFill>
                            <a:schemeClr val="bg2">
                              <a:lumMod val="25000"/>
                            </a:schemeClr>
                          </a:solidFill>
                          <a:effectLst/>
                          <a:latin typeface="Source Sans Pro" panose="020B0503030403020204" pitchFamily="34" charset="0"/>
                          <a:ea typeface="Source Sans Pro" panose="020B0503030403020204" pitchFamily="34" charset="0"/>
                        </a:rPr>
                        <a:t>funds under</a:t>
                      </a:r>
                    </a:p>
                    <a:p>
                      <a:pPr algn="ctr" fontAlgn="base"/>
                      <a:r>
                        <a:rPr lang="en-AU" sz="1050" b="1" i="0" dirty="0">
                          <a:solidFill>
                            <a:schemeClr val="bg2">
                              <a:lumMod val="25000"/>
                            </a:schemeClr>
                          </a:solidFill>
                          <a:effectLst/>
                          <a:latin typeface="Source Sans Pro" panose="020B0503030403020204" pitchFamily="34" charset="0"/>
                          <a:ea typeface="Source Sans Pro" panose="020B0503030403020204" pitchFamily="34" charset="0"/>
                        </a:rPr>
                        <a:t>management</a:t>
                      </a:r>
                    </a:p>
                    <a:p>
                      <a:pPr algn="ctr" fontAlgn="base"/>
                      <a:r>
                        <a:rPr lang="en-AU" sz="1100" b="1" i="0" dirty="0">
                          <a:solidFill>
                            <a:schemeClr val="bg2">
                              <a:lumMod val="25000"/>
                            </a:schemeClr>
                          </a:solidFill>
                          <a:effectLst/>
                          <a:latin typeface="Source Sans Pro" panose="020B0503030403020204" pitchFamily="34" charset="0"/>
                          <a:ea typeface="Source Sans Pro" panose="020B0503030403020204" pitchFamily="34" charset="0"/>
                        </a:rPr>
                        <a:t>​</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66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fontAlgn="base"/>
                      <a:r>
                        <a:rPr lang="en-AU" sz="2800" b="1" i="0" dirty="0">
                          <a:solidFill>
                            <a:schemeClr val="bg2">
                              <a:lumMod val="25000"/>
                            </a:schemeClr>
                          </a:solidFill>
                          <a:effectLst/>
                          <a:latin typeface="Source Sans Pro" panose="020B0503030403020204" pitchFamily="34" charset="0"/>
                          <a:ea typeface="Source Sans Pro" panose="020B0503030403020204" pitchFamily="34" charset="0"/>
                        </a:rPr>
                        <a:t>179,024</a:t>
                      </a:r>
                    </a:p>
                    <a:p>
                      <a:pPr algn="ctr" fontAlgn="base"/>
                      <a:r>
                        <a:rPr lang="en-AU" sz="1000" b="1" i="0" dirty="0">
                          <a:solidFill>
                            <a:schemeClr val="bg2">
                              <a:lumMod val="25000"/>
                            </a:schemeClr>
                          </a:solidFill>
                          <a:effectLst/>
                          <a:latin typeface="Source Sans Pro" panose="020B0503030403020204" pitchFamily="34" charset="0"/>
                          <a:ea typeface="Source Sans Pro" panose="020B0503030403020204" pitchFamily="34" charset="0"/>
                        </a:rPr>
                        <a:t>employers </a:t>
                      </a:r>
                      <a:br>
                        <a:rPr lang="en-AU" sz="1000" b="1" i="0" dirty="0">
                          <a:solidFill>
                            <a:schemeClr val="bg2">
                              <a:lumMod val="25000"/>
                            </a:schemeClr>
                          </a:solidFill>
                          <a:effectLst/>
                          <a:latin typeface="Source Sans Pro" panose="020B0503030403020204" pitchFamily="34" charset="0"/>
                          <a:ea typeface="Source Sans Pro" panose="020B0503030403020204" pitchFamily="34" charset="0"/>
                        </a:rPr>
                      </a:br>
                      <a:r>
                        <a:rPr lang="en-AU" sz="1000" b="1" i="0" dirty="0">
                          <a:solidFill>
                            <a:schemeClr val="bg2">
                              <a:lumMod val="25000"/>
                            </a:schemeClr>
                          </a:solidFill>
                          <a:effectLst/>
                          <a:latin typeface="Source Sans Pro" panose="020B0503030403020204" pitchFamily="34" charset="0"/>
                          <a:ea typeface="Source Sans Pro" panose="020B0503030403020204" pitchFamily="34" charset="0"/>
                        </a:rPr>
                        <a:t>insured</a:t>
                      </a:r>
                    </a:p>
                    <a:p>
                      <a:pPr algn="ctr" fontAlgn="base"/>
                      <a:r>
                        <a:rPr lang="en-AU" sz="1100" b="1" i="0" dirty="0">
                          <a:solidFill>
                            <a:schemeClr val="bg2">
                              <a:lumMod val="25000"/>
                            </a:schemeClr>
                          </a:solidFill>
                          <a:effectLst/>
                          <a:latin typeface="Source Sans Pro" panose="020B0503030403020204" pitchFamily="34" charset="0"/>
                          <a:ea typeface="Source Sans Pro" panose="020B0503030403020204" pitchFamily="34" charset="0"/>
                        </a:rPr>
                        <a:t>​</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66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ase"/>
                      <a:r>
                        <a:rPr lang="en-AU" sz="2800" b="1" i="0" dirty="0">
                          <a:solidFill>
                            <a:schemeClr val="bg2">
                              <a:lumMod val="25000"/>
                            </a:schemeClr>
                          </a:solidFill>
                          <a:effectLst/>
                          <a:latin typeface="Source Sans Pro" panose="020B0503030403020204" pitchFamily="34" charset="0"/>
                          <a:ea typeface="Source Sans Pro" panose="020B0503030403020204" pitchFamily="34" charset="0"/>
                        </a:rPr>
                        <a:t>$96.5M</a:t>
                      </a:r>
                    </a:p>
                    <a:p>
                      <a:pPr algn="ctr" fontAlgn="base"/>
                      <a:r>
                        <a:rPr lang="en-AU" sz="1000" b="1" i="0" dirty="0">
                          <a:solidFill>
                            <a:schemeClr val="bg2">
                              <a:lumMod val="25000"/>
                            </a:schemeClr>
                          </a:solidFill>
                          <a:effectLst/>
                          <a:latin typeface="Source Sans Pro" panose="020B0503030403020204" pitchFamily="34" charset="0"/>
                          <a:ea typeface="Source Sans Pro" panose="020B0503030403020204" pitchFamily="34" charset="0"/>
                        </a:rPr>
                        <a:t>premium savings for employers </a:t>
                      </a:r>
                    </a:p>
                    <a:p>
                      <a:pPr algn="ctr" fontAlgn="base"/>
                      <a:r>
                        <a:rPr lang="en-AU" sz="1100" b="1" i="0" dirty="0">
                          <a:solidFill>
                            <a:schemeClr val="bg2">
                              <a:lumMod val="25000"/>
                            </a:schemeClr>
                          </a:solidFill>
                          <a:effectLst/>
                          <a:latin typeface="Source Sans Pro" panose="020B0503030403020204" pitchFamily="34" charset="0"/>
                          <a:ea typeface="Source Sans Pro" panose="020B0503030403020204" pitchFamily="34" charset="0"/>
                        </a:rPr>
                        <a:t>​</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66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ase"/>
                      <a:r>
                        <a:rPr lang="en-AU" sz="2800" b="1" i="0" dirty="0">
                          <a:solidFill>
                            <a:schemeClr val="bg2">
                              <a:lumMod val="25000"/>
                            </a:schemeClr>
                          </a:solidFill>
                          <a:effectLst/>
                          <a:latin typeface="Source Sans Pro" panose="020B0503030403020204" pitchFamily="34" charset="0"/>
                          <a:ea typeface="Source Sans Pro" panose="020B0503030403020204" pitchFamily="34" charset="0"/>
                        </a:rPr>
                        <a:t>$1.46B</a:t>
                      </a:r>
                    </a:p>
                    <a:p>
                      <a:pPr algn="ctr" fontAlgn="base"/>
                      <a:r>
                        <a:rPr lang="en-AU" sz="1000" b="1" i="0" dirty="0">
                          <a:solidFill>
                            <a:schemeClr val="bg2">
                              <a:lumMod val="25000"/>
                            </a:schemeClr>
                          </a:solidFill>
                          <a:effectLst/>
                          <a:latin typeface="Source Sans Pro" panose="020B0503030403020204" pitchFamily="34" charset="0"/>
                          <a:ea typeface="Source Sans Pro" panose="020B0503030403020204" pitchFamily="34" charset="0"/>
                        </a:rPr>
                        <a:t>statutory benefits and entitlements paid to workers</a:t>
                      </a:r>
                    </a:p>
                    <a:p>
                      <a:pPr algn="ctr" fontAlgn="base"/>
                      <a:r>
                        <a:rPr lang="en-AU" sz="1100" b="1" i="0" dirty="0">
                          <a:solidFill>
                            <a:schemeClr val="bg2">
                              <a:lumMod val="25000"/>
                            </a:schemeClr>
                          </a:solidFill>
                          <a:effectLst/>
                          <a:latin typeface="Source Sans Pro" panose="020B0503030403020204" pitchFamily="34" charset="0"/>
                          <a:ea typeface="Source Sans Pro" panose="020B0503030403020204" pitchFamily="34" charset="0"/>
                        </a:rPr>
                        <a:t>​</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66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10000"/>
                        <a:lumOff val="90000"/>
                      </a:schemeClr>
                    </a:solidFill>
                  </a:tcPr>
                </a:tc>
                <a:tc>
                  <a:txBody>
                    <a:bodyPr/>
                    <a:lstStyle/>
                    <a:p>
                      <a:pPr algn="ctr" fontAlgn="base"/>
                      <a:r>
                        <a:rPr lang="en-AU" sz="2800" b="1" i="0" dirty="0">
                          <a:solidFill>
                            <a:schemeClr val="bg2">
                              <a:lumMod val="25000"/>
                            </a:schemeClr>
                          </a:solidFill>
                          <a:effectLst/>
                          <a:latin typeface="Source Sans Pro" panose="020B0503030403020204" pitchFamily="34" charset="0"/>
                          <a:ea typeface="Source Sans Pro" panose="020B0503030403020204" pitchFamily="34" charset="0"/>
                        </a:rPr>
                        <a:t>90.4%</a:t>
                      </a:r>
                    </a:p>
                    <a:p>
                      <a:pPr algn="ctr" fontAlgn="base"/>
                      <a:r>
                        <a:rPr lang="en-AU" sz="1000" b="1" i="0" dirty="0">
                          <a:solidFill>
                            <a:schemeClr val="bg2">
                              <a:lumMod val="25000"/>
                            </a:schemeClr>
                          </a:solidFill>
                          <a:effectLst/>
                          <a:latin typeface="Source Sans Pro" panose="020B0503030403020204" pitchFamily="34" charset="0"/>
                          <a:ea typeface="Source Sans Pro" panose="020B0503030403020204" pitchFamily="34" charset="0"/>
                        </a:rPr>
                        <a:t>injured workers returned to work</a:t>
                      </a:r>
                    </a:p>
                    <a:p>
                      <a:pPr algn="ctr" fontAlgn="base"/>
                      <a:r>
                        <a:rPr lang="en-AU" sz="1100" b="1" i="0" dirty="0">
                          <a:solidFill>
                            <a:schemeClr val="bg2">
                              <a:lumMod val="25000"/>
                            </a:schemeClr>
                          </a:solidFill>
                          <a:effectLst/>
                          <a:latin typeface="Source Sans Pro" panose="020B0503030403020204" pitchFamily="34" charset="0"/>
                          <a:ea typeface="Source Sans Pro" panose="020B0503030403020204" pitchFamily="34" charset="0"/>
                        </a:rPr>
                        <a:t>​</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66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3217490804"/>
                  </a:ext>
                </a:extLst>
              </a:tr>
              <a:tr h="1055230">
                <a:tc>
                  <a:txBody>
                    <a:bodyPr/>
                    <a:lstStyle/>
                    <a:p>
                      <a:pPr algn="ctr" fontAlgn="base"/>
                      <a:r>
                        <a:rPr lang="en-AU" sz="2800" b="1" i="0" dirty="0">
                          <a:solidFill>
                            <a:schemeClr val="bg2">
                              <a:lumMod val="25000"/>
                            </a:schemeClr>
                          </a:solidFill>
                          <a:effectLst/>
                          <a:latin typeface="Source Sans Pro" panose="020B0503030403020204" pitchFamily="34" charset="0"/>
                          <a:ea typeface="Source Sans Pro" panose="020B0503030403020204" pitchFamily="34" charset="0"/>
                        </a:rPr>
                        <a:t>312,767</a:t>
                      </a:r>
                    </a:p>
                    <a:p>
                      <a:pPr algn="ctr" fontAlgn="base"/>
                      <a:r>
                        <a:rPr lang="en-AU" sz="1050" b="1" i="0" dirty="0">
                          <a:solidFill>
                            <a:schemeClr val="bg2">
                              <a:lumMod val="25000"/>
                            </a:schemeClr>
                          </a:solidFill>
                          <a:effectLst/>
                          <a:latin typeface="Source Sans Pro" panose="020B0503030403020204" pitchFamily="34" charset="0"/>
                          <a:ea typeface="Source Sans Pro" panose="020B0503030403020204" pitchFamily="34" charset="0"/>
                        </a:rPr>
                        <a:t>customer calls to our contact centre</a:t>
                      </a: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bg2">
                              <a:lumMod val="25000"/>
                            </a:schemeClr>
                          </a:solidFill>
                          <a:effectLst/>
                          <a:uLnTx/>
                          <a:uFillTx/>
                          <a:latin typeface="Source Sans Pro" panose="020B0503030403020204" pitchFamily="34" charset="0"/>
                          <a:ea typeface="Source Sans Pro" panose="020B0503030403020204" pitchFamily="34" charset="0"/>
                          <a:cs typeface="+mn-cs"/>
                        </a:rPr>
                        <a:t>89%</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dirty="0">
                          <a:ln>
                            <a:noFill/>
                          </a:ln>
                          <a:solidFill>
                            <a:schemeClr val="bg2">
                              <a:lumMod val="25000"/>
                            </a:schemeClr>
                          </a:solidFill>
                          <a:effectLst/>
                          <a:uLnTx/>
                          <a:uFillTx/>
                          <a:latin typeface="Source Sans Pro" panose="020B0503030403020204" pitchFamily="34" charset="0"/>
                          <a:ea typeface="Source Sans Pro" panose="020B0503030403020204" pitchFamily="34" charset="0"/>
                          <a:cs typeface="+mn-cs"/>
                        </a:rPr>
                        <a:t>People survey response rate</a:t>
                      </a: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bg2">
                              <a:lumMod val="25000"/>
                            </a:schemeClr>
                          </a:solidFill>
                          <a:effectLst/>
                          <a:uLnTx/>
                          <a:uFillTx/>
                          <a:latin typeface="Source Sans Pro" panose="020B0503030403020204" pitchFamily="34" charset="0"/>
                          <a:ea typeface="Source Sans Pro" panose="020B0503030403020204" pitchFamily="34" charset="0"/>
                          <a:cs typeface="+mn-cs"/>
                        </a:rPr>
                        <a:t>$32.04M</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chemeClr val="bg2">
                              <a:lumMod val="25000"/>
                            </a:schemeClr>
                          </a:solidFill>
                          <a:effectLst/>
                          <a:uLnTx/>
                          <a:uFillTx/>
                          <a:latin typeface="Source Sans Pro" panose="020B0503030403020204" pitchFamily="34" charset="0"/>
                          <a:ea typeface="Source Sans Pro" panose="020B0503030403020204" pitchFamily="34" charset="0"/>
                          <a:cs typeface="+mn-cs"/>
                        </a:rPr>
                        <a:t>premium raised from non-compliant employers</a:t>
                      </a: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bg2">
                              <a:lumMod val="25000"/>
                            </a:schemeClr>
                          </a:solidFill>
                          <a:effectLst/>
                          <a:uLnTx/>
                          <a:uFillTx/>
                          <a:latin typeface="Source Sans Pro" panose="020B0503030403020204" pitchFamily="34" charset="0"/>
                          <a:ea typeface="Source Sans Pro" panose="020B0503030403020204" pitchFamily="34" charset="0"/>
                          <a:cs typeface="+mn-cs"/>
                        </a:rPr>
                        <a:t>539</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chemeClr val="bg2">
                              <a:lumMod val="25000"/>
                            </a:schemeClr>
                          </a:solidFill>
                          <a:effectLst/>
                          <a:uLnTx/>
                          <a:uFillTx/>
                          <a:latin typeface="Source Sans Pro" panose="020B0503030403020204" pitchFamily="34" charset="0"/>
                          <a:ea typeface="Source Sans Pro" panose="020B0503030403020204" pitchFamily="34" charset="0"/>
                          <a:cs typeface="+mn-cs"/>
                        </a:rPr>
                        <a:t>onsite audits by our compliance advisors</a:t>
                      </a: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bg2">
                              <a:lumMod val="25000"/>
                            </a:schemeClr>
                          </a:solidFill>
                          <a:effectLst/>
                          <a:uLnTx/>
                          <a:uFillTx/>
                          <a:latin typeface="Source Sans Pro" panose="020B0503030403020204" pitchFamily="34" charset="0"/>
                          <a:ea typeface="Source Sans Pro" panose="020B0503030403020204" pitchFamily="34" charset="0"/>
                          <a:cs typeface="+mn-cs"/>
                        </a:rPr>
                        <a:t>74,127</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chemeClr val="bg2">
                              <a:lumMod val="25000"/>
                            </a:schemeClr>
                          </a:solidFill>
                          <a:effectLst/>
                          <a:uLnTx/>
                          <a:uFillTx/>
                          <a:latin typeface="Source Sans Pro" panose="020B0503030403020204" pitchFamily="34" charset="0"/>
                          <a:ea typeface="Source Sans Pro" panose="020B0503030403020204" pitchFamily="34" charset="0"/>
                          <a:cs typeface="+mn-cs"/>
                        </a:rPr>
                        <a:t>injured workers supported through a claim</a:t>
                      </a: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bg2">
                              <a:lumMod val="25000"/>
                            </a:schemeClr>
                          </a:solidFill>
                          <a:effectLst/>
                          <a:uLnTx/>
                          <a:uFillTx/>
                          <a:latin typeface="Source Sans Pro" panose="020B0503030403020204" pitchFamily="34" charset="0"/>
                          <a:ea typeface="Source Sans Pro" panose="020B0503030403020204" pitchFamily="34" charset="0"/>
                          <a:cs typeface="+mn-cs"/>
                        </a:rPr>
                        <a:t>3,241</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chemeClr val="bg2">
                              <a:lumMod val="25000"/>
                            </a:schemeClr>
                          </a:solidFill>
                          <a:effectLst/>
                          <a:uLnTx/>
                          <a:uFillTx/>
                          <a:latin typeface="Source Sans Pro" panose="020B0503030403020204" pitchFamily="34" charset="0"/>
                          <a:ea typeface="Source Sans Pro" panose="020B0503030403020204" pitchFamily="34" charset="0"/>
                          <a:cs typeface="+mn-cs"/>
                        </a:rPr>
                        <a:t>new common law claims</a:t>
                      </a: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4206262976"/>
                  </a:ext>
                </a:extLst>
              </a:tr>
              <a:tr h="1257101">
                <a:tc>
                  <a:txBody>
                    <a:bodyPr/>
                    <a:lstStyle/>
                    <a:p>
                      <a:pPr algn="ctr" fontAlgn="base"/>
                      <a:r>
                        <a:rPr lang="en-AU" sz="2700" b="1" i="0" dirty="0">
                          <a:solidFill>
                            <a:schemeClr val="bg2">
                              <a:lumMod val="25000"/>
                            </a:schemeClr>
                          </a:solidFill>
                          <a:effectLst/>
                          <a:latin typeface="Source Sans Pro" panose="020B0503030403020204" pitchFamily="34" charset="0"/>
                          <a:ea typeface="Source Sans Pro" panose="020B0503030403020204" pitchFamily="34" charset="0"/>
                        </a:rPr>
                        <a:t>10,219</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p>
                      <a:pPr algn="ctr" fontAlgn="base"/>
                      <a:r>
                        <a:rPr lang="en-AU" sz="1050" b="1" i="0" dirty="0">
                          <a:solidFill>
                            <a:schemeClr val="bg2">
                              <a:lumMod val="25000"/>
                            </a:schemeClr>
                          </a:solidFill>
                          <a:effectLst/>
                          <a:latin typeface="Source Sans Pro" panose="020B0503030403020204" pitchFamily="34" charset="0"/>
                          <a:ea typeface="Source Sans Pro" panose="020B0503030403020204" pitchFamily="34" charset="0"/>
                        </a:rPr>
                        <a:t>referrals to return to work providers</a:t>
                      </a:r>
                      <a:endParaRPr lang="en-AU" sz="1600" b="1" i="0" dirty="0">
                        <a:solidFill>
                          <a:schemeClr val="bg2">
                            <a:lumMod val="25000"/>
                          </a:schemeClr>
                        </a:solidFill>
                        <a:effectLst/>
                        <a:latin typeface="Source Sans Pro" panose="020B0503030403020204" pitchFamily="34" charset="0"/>
                        <a:ea typeface="Source Sans Pro" panose="020B0503030403020204" pitchFamily="34" charset="0"/>
                      </a:endParaRPr>
                    </a:p>
                    <a:p>
                      <a:pPr algn="ctr" fontAlgn="base"/>
                      <a:r>
                        <a:rPr lang="en-AU" sz="1100" b="1" i="0" dirty="0">
                          <a:solidFill>
                            <a:schemeClr val="bg2">
                              <a:lumMod val="25000"/>
                            </a:schemeClr>
                          </a:solidFill>
                          <a:effectLst/>
                          <a:latin typeface="Source Sans Pro" panose="020B0503030403020204" pitchFamily="34" charset="0"/>
                          <a:ea typeface="Source Sans Pro" panose="020B0503030403020204" pitchFamily="34" charset="0"/>
                        </a:rPr>
                        <a:t>​</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fontAlgn="base"/>
                      <a:r>
                        <a:rPr lang="en-AU" sz="2700" b="1" i="0" dirty="0">
                          <a:solidFill>
                            <a:schemeClr val="bg2">
                              <a:lumMod val="25000"/>
                            </a:schemeClr>
                          </a:solidFill>
                          <a:effectLst/>
                          <a:latin typeface="Source Sans Pro" panose="020B0503030403020204" pitchFamily="34" charset="0"/>
                          <a:ea typeface="Source Sans Pro" panose="020B0503030403020204" pitchFamily="34" charset="0"/>
                        </a:rPr>
                        <a:t>68%​</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p>
                      <a:pPr algn="ctr" fontAlgn="base"/>
                      <a:r>
                        <a:rPr lang="en-AU" sz="1050" b="1" i="0" dirty="0">
                          <a:solidFill>
                            <a:schemeClr val="bg2">
                              <a:lumMod val="25000"/>
                            </a:schemeClr>
                          </a:solidFill>
                          <a:effectLst/>
                          <a:latin typeface="Source Sans Pro" panose="020B0503030403020204" pitchFamily="34" charset="0"/>
                          <a:ea typeface="Source Sans Pro" panose="020B0503030403020204" pitchFamily="34" charset="0"/>
                        </a:rPr>
                        <a:t>employee engagement score</a:t>
                      </a:r>
                      <a:endParaRPr lang="en-AU" sz="1600" b="1" i="0" dirty="0">
                        <a:solidFill>
                          <a:schemeClr val="bg2">
                            <a:lumMod val="25000"/>
                          </a:schemeClr>
                        </a:solidFill>
                        <a:effectLst/>
                        <a:latin typeface="Source Sans Pro" panose="020B0503030403020204" pitchFamily="34" charset="0"/>
                        <a:ea typeface="Source Sans Pro" panose="020B0503030403020204" pitchFamily="34" charset="0"/>
                      </a:endParaRPr>
                    </a:p>
                    <a:p>
                      <a:pPr algn="ctr" fontAlgn="base"/>
                      <a:r>
                        <a:rPr lang="en-AU" sz="1100" b="1" i="0" dirty="0">
                          <a:solidFill>
                            <a:schemeClr val="bg2">
                              <a:lumMod val="25000"/>
                            </a:schemeClr>
                          </a:solidFill>
                          <a:effectLst/>
                          <a:latin typeface="Source Sans Pro" panose="020B0503030403020204" pitchFamily="34" charset="0"/>
                          <a:ea typeface="Source Sans Pro" panose="020B0503030403020204" pitchFamily="34" charset="0"/>
                        </a:rPr>
                        <a:t>​</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fontAlgn="base"/>
                      <a:r>
                        <a:rPr lang="en-AU" sz="2700" b="1" i="0" dirty="0">
                          <a:solidFill>
                            <a:schemeClr val="bg2">
                              <a:lumMod val="25000"/>
                            </a:schemeClr>
                          </a:solidFill>
                          <a:effectLst/>
                          <a:latin typeface="Source Sans Pro" panose="020B0503030403020204" pitchFamily="34" charset="0"/>
                          <a:ea typeface="Source Sans Pro" panose="020B0503030403020204" pitchFamily="34" charset="0"/>
                        </a:rPr>
                        <a:t>120</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p>
                      <a:pPr algn="ctr" fontAlgn="base"/>
                      <a:r>
                        <a:rPr lang="en-AU" sz="1000" b="1" i="0" dirty="0">
                          <a:solidFill>
                            <a:schemeClr val="bg2">
                              <a:lumMod val="25000"/>
                            </a:schemeClr>
                          </a:solidFill>
                          <a:effectLst/>
                          <a:latin typeface="Source Sans Pro" panose="020B0503030403020204" pitchFamily="34" charset="0"/>
                          <a:ea typeface="Source Sans Pro" panose="020B0503030403020204" pitchFamily="34" charset="0"/>
                        </a:rPr>
                        <a:t>employers engaged </a:t>
                      </a:r>
                      <a:br>
                        <a:rPr lang="en-AU" sz="1000" b="1" i="0" dirty="0">
                          <a:solidFill>
                            <a:schemeClr val="bg2">
                              <a:lumMod val="25000"/>
                            </a:schemeClr>
                          </a:solidFill>
                          <a:effectLst/>
                          <a:latin typeface="Source Sans Pro" panose="020B0503030403020204" pitchFamily="34" charset="0"/>
                          <a:ea typeface="Source Sans Pro" panose="020B0503030403020204" pitchFamily="34" charset="0"/>
                        </a:rPr>
                      </a:br>
                      <a:r>
                        <a:rPr lang="en-AU" sz="1000" b="1" i="0" dirty="0">
                          <a:solidFill>
                            <a:schemeClr val="bg2">
                              <a:lumMod val="25000"/>
                            </a:schemeClr>
                          </a:solidFill>
                          <a:effectLst/>
                          <a:latin typeface="Source Sans Pro" panose="020B0503030403020204" pitchFamily="34" charset="0"/>
                          <a:ea typeface="Source Sans Pro" panose="020B0503030403020204" pitchFamily="34" charset="0"/>
                        </a:rPr>
                        <a:t>with </a:t>
                      </a:r>
                      <a:r>
                        <a:rPr lang="en-AU" sz="1000" b="1" i="0" dirty="0" err="1">
                          <a:solidFill>
                            <a:schemeClr val="bg2">
                              <a:lumMod val="25000"/>
                            </a:schemeClr>
                          </a:solidFill>
                          <a:effectLst/>
                          <a:latin typeface="Source Sans Pro" panose="020B0503030403020204" pitchFamily="34" charset="0"/>
                          <a:ea typeface="Source Sans Pro" panose="020B0503030403020204" pitchFamily="34" charset="0"/>
                        </a:rPr>
                        <a:t>IPaM</a:t>
                      </a:r>
                      <a:r>
                        <a:rPr lang="en-AU" sz="1000" b="1" i="0" dirty="0">
                          <a:solidFill>
                            <a:schemeClr val="bg2">
                              <a:lumMod val="25000"/>
                            </a:schemeClr>
                          </a:solidFill>
                          <a:effectLst/>
                          <a:latin typeface="Source Sans Pro" panose="020B0503030403020204" pitchFamily="34" charset="0"/>
                          <a:ea typeface="Source Sans Pro" panose="020B0503030403020204" pitchFamily="34" charset="0"/>
                        </a:rPr>
                        <a:t> program</a:t>
                      </a:r>
                    </a:p>
                    <a:p>
                      <a:pPr algn="ctr" fontAlgn="base"/>
                      <a:r>
                        <a:rPr lang="en-AU" sz="1100" b="1" i="0" dirty="0">
                          <a:solidFill>
                            <a:schemeClr val="bg2">
                              <a:lumMod val="25000"/>
                            </a:schemeClr>
                          </a:solidFill>
                          <a:effectLst/>
                          <a:latin typeface="Source Sans Pro" panose="020B0503030403020204" pitchFamily="34" charset="0"/>
                          <a:ea typeface="Source Sans Pro" panose="020B0503030403020204" pitchFamily="34" charset="0"/>
                        </a:rPr>
                        <a:t>​</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ase"/>
                      <a:r>
                        <a:rPr lang="en-AU" sz="2700" b="1" i="0" dirty="0">
                          <a:solidFill>
                            <a:schemeClr val="bg2">
                              <a:lumMod val="25000"/>
                            </a:schemeClr>
                          </a:solidFill>
                          <a:effectLst/>
                          <a:latin typeface="Source Sans Pro" panose="020B0503030403020204" pitchFamily="34" charset="0"/>
                          <a:ea typeface="Source Sans Pro" panose="020B0503030403020204" pitchFamily="34" charset="0"/>
                        </a:rPr>
                        <a:t>7.2/10​</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p>
                      <a:pPr algn="ctr" fontAlgn="base"/>
                      <a:r>
                        <a:rPr lang="en-AU" sz="1000" b="1" i="0" dirty="0">
                          <a:solidFill>
                            <a:schemeClr val="bg2">
                              <a:lumMod val="25000"/>
                            </a:schemeClr>
                          </a:solidFill>
                          <a:effectLst/>
                          <a:latin typeface="Source Sans Pro" panose="020B0503030403020204" pitchFamily="34" charset="0"/>
                          <a:ea typeface="Source Sans Pro" panose="020B0503030403020204" pitchFamily="34" charset="0"/>
                        </a:rPr>
                        <a:t>average customer experience rating by employer</a:t>
                      </a:r>
                    </a:p>
                    <a:p>
                      <a:pPr algn="ctr" fontAlgn="base"/>
                      <a:r>
                        <a:rPr lang="en-AU" sz="1100" b="1" i="0" dirty="0">
                          <a:solidFill>
                            <a:schemeClr val="bg2">
                              <a:lumMod val="25000"/>
                            </a:schemeClr>
                          </a:solidFill>
                          <a:effectLst/>
                          <a:latin typeface="Source Sans Pro" panose="020B0503030403020204" pitchFamily="34" charset="0"/>
                          <a:ea typeface="Source Sans Pro" panose="020B0503030403020204" pitchFamily="34" charset="0"/>
                        </a:rPr>
                        <a:t>​</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ase"/>
                      <a:r>
                        <a:rPr lang="en-AU" sz="2700" b="1" i="0" dirty="0">
                          <a:solidFill>
                            <a:schemeClr val="bg2">
                              <a:lumMod val="25000"/>
                            </a:schemeClr>
                          </a:solidFill>
                          <a:effectLst/>
                          <a:latin typeface="Source Sans Pro" panose="020B0503030403020204" pitchFamily="34" charset="0"/>
                          <a:ea typeface="Source Sans Pro" panose="020B0503030403020204" pitchFamily="34" charset="0"/>
                        </a:rPr>
                        <a:t>7.2/10​</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p>
                      <a:pPr algn="ctr" fontAlgn="base"/>
                      <a:r>
                        <a:rPr lang="en-AU" sz="1000" b="1" i="0" dirty="0">
                          <a:solidFill>
                            <a:schemeClr val="bg2">
                              <a:lumMod val="25000"/>
                            </a:schemeClr>
                          </a:solidFill>
                          <a:effectLst/>
                          <a:latin typeface="Source Sans Pro" panose="020B0503030403020204" pitchFamily="34" charset="0"/>
                          <a:ea typeface="Source Sans Pro" panose="020B0503030403020204" pitchFamily="34" charset="0"/>
                        </a:rPr>
                        <a:t>average customer experience rating by workers</a:t>
                      </a:r>
                    </a:p>
                    <a:p>
                      <a:pPr algn="ctr" fontAlgn="base"/>
                      <a:r>
                        <a:rPr lang="en-AU" sz="1100" b="1" i="0" dirty="0">
                          <a:solidFill>
                            <a:schemeClr val="bg2">
                              <a:lumMod val="25000"/>
                            </a:schemeClr>
                          </a:solidFill>
                          <a:effectLst/>
                          <a:latin typeface="Source Sans Pro" panose="020B0503030403020204" pitchFamily="34" charset="0"/>
                          <a:ea typeface="Source Sans Pro" panose="020B0503030403020204" pitchFamily="34" charset="0"/>
                        </a:rPr>
                        <a:t>​</a:t>
                      </a:r>
                      <a:endParaRPr lang="en-AU" sz="1700" b="1" i="0" dirty="0">
                        <a:solidFill>
                          <a:schemeClr val="bg2">
                            <a:lumMod val="25000"/>
                          </a:schemeClr>
                        </a:solidFill>
                        <a:effectLst/>
                        <a:latin typeface="Source Sans Pro" panose="020B0503030403020204" pitchFamily="34" charset="0"/>
                        <a:ea typeface="Source Sans Pro" panose="020B0503030403020204" pitchFamily="34" charset="0"/>
                      </a:endParaRP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10000"/>
                        <a:lumOff val="90000"/>
                      </a:schemeClr>
                    </a:solidFill>
                  </a:tcPr>
                </a:tc>
                <a:tc>
                  <a:txBody>
                    <a:bodyPr/>
                    <a:lstStyle/>
                    <a:p>
                      <a:pPr algn="ctr" fontAlgn="base"/>
                      <a:r>
                        <a:rPr lang="en-AU" sz="2700" b="1" i="0" dirty="0">
                          <a:solidFill>
                            <a:schemeClr val="bg2">
                              <a:lumMod val="25000"/>
                            </a:schemeClr>
                          </a:solidFill>
                          <a:effectLst/>
                          <a:latin typeface="Source Sans Pro" panose="020B0503030403020204" pitchFamily="34" charset="0"/>
                          <a:ea typeface="Source Sans Pro" panose="020B0503030403020204" pitchFamily="34" charset="0"/>
                        </a:rPr>
                        <a:t>3,364</a:t>
                      </a:r>
                    </a:p>
                    <a:p>
                      <a:pPr algn="ctr" fontAlgn="base"/>
                      <a:r>
                        <a:rPr lang="en-AU" sz="1000" b="1" i="0" dirty="0">
                          <a:solidFill>
                            <a:schemeClr val="bg2">
                              <a:lumMod val="25000"/>
                            </a:schemeClr>
                          </a:solidFill>
                          <a:effectLst/>
                          <a:latin typeface="Source Sans Pro" panose="020B0503030403020204" pitchFamily="34" charset="0"/>
                          <a:ea typeface="Source Sans Pro" panose="020B0503030403020204" pitchFamily="34" charset="0"/>
                        </a:rPr>
                        <a:t>workers with a primary mental injury claim</a:t>
                      </a:r>
                    </a:p>
                    <a:p>
                      <a:pPr algn="ctr" fontAlgn="base"/>
                      <a:r>
                        <a:rPr lang="en-AU" sz="1100" b="1" i="0" dirty="0">
                          <a:solidFill>
                            <a:schemeClr val="bg2">
                              <a:lumMod val="25000"/>
                            </a:schemeClr>
                          </a:solidFill>
                          <a:effectLst/>
                          <a:latin typeface="Source Sans Pro" panose="020B0503030403020204" pitchFamily="34" charset="0"/>
                          <a:ea typeface="Source Sans Pro" panose="020B0503030403020204" pitchFamily="34" charset="0"/>
                        </a:rPr>
                        <a:t>​</a:t>
                      </a:r>
                    </a:p>
                  </a:txBody>
                  <a:tcPr marL="88089" marR="88089" marT="44044" marB="440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2989306005"/>
                  </a:ext>
                </a:extLst>
              </a:tr>
            </a:tbl>
          </a:graphicData>
        </a:graphic>
      </p:graphicFrame>
      <p:sp>
        <p:nvSpPr>
          <p:cNvPr id="4" name="Rectangle 1">
            <a:extLst>
              <a:ext uri="{FF2B5EF4-FFF2-40B4-BE49-F238E27FC236}">
                <a16:creationId xmlns:a16="http://schemas.microsoft.com/office/drawing/2014/main" id="{ED955EEE-7E53-1350-8171-9CE5E6C1BFF4}"/>
              </a:ext>
            </a:extLst>
          </p:cNvPr>
          <p:cNvSpPr>
            <a:spLocks noChangeArrowheads="1"/>
          </p:cNvSpPr>
          <p:nvPr/>
        </p:nvSpPr>
        <p:spPr bwMode="auto">
          <a:xfrm>
            <a:off x="838200" y="65140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u="none" strike="noStrike" cap="none" normalizeH="0" baseline="0" dirty="0">
                <a:ln>
                  <a:noFill/>
                </a:ln>
                <a:solidFill>
                  <a:srgbClr val="000000"/>
                </a:solidFill>
                <a:effectLst/>
                <a:latin typeface="Source Sans Pro" panose="020B0503030403020204" pitchFamily="34" charset="0"/>
              </a:rPr>
              <a:t> </a:t>
            </a:r>
            <a:endParaRPr kumimoji="0" lang="en-US" altLang="en-US" sz="1800" u="none" strike="noStrike" cap="none" normalizeH="0" baseline="0" dirty="0">
              <a:ln>
                <a:noFill/>
              </a:ln>
              <a:solidFill>
                <a:schemeClr val="tx1"/>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u="none" strike="noStrike" cap="none" normalizeH="0" baseline="0" dirty="0">
              <a:ln>
                <a:noFill/>
              </a:ln>
              <a:solidFill>
                <a:schemeClr val="tx1"/>
              </a:solidFill>
              <a:effectLst/>
              <a:latin typeface="Source Sans Pro" panose="020B0503030403020204" pitchFamily="34" charset="0"/>
            </a:endParaRPr>
          </a:p>
        </p:txBody>
      </p:sp>
      <p:sp>
        <p:nvSpPr>
          <p:cNvPr id="5" name="Title 21">
            <a:extLst>
              <a:ext uri="{FF2B5EF4-FFF2-40B4-BE49-F238E27FC236}">
                <a16:creationId xmlns:a16="http://schemas.microsoft.com/office/drawing/2014/main" id="{520B6266-4A3B-5E7A-3464-C21DE3B2464B}"/>
              </a:ext>
            </a:extLst>
          </p:cNvPr>
          <p:cNvSpPr txBox="1">
            <a:spLocks/>
          </p:cNvSpPr>
          <p:nvPr/>
        </p:nvSpPr>
        <p:spPr>
          <a:xfrm>
            <a:off x="677783" y="561325"/>
            <a:ext cx="10911873" cy="614149"/>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en-US" sz="3600" dirty="0">
                <a:solidFill>
                  <a:schemeClr val="tx2"/>
                </a:solidFill>
              </a:rPr>
              <a:t>Highlights from 2023-2024 annual report</a:t>
            </a:r>
          </a:p>
        </p:txBody>
      </p:sp>
    </p:spTree>
    <p:extLst>
      <p:ext uri="{BB962C8B-B14F-4D97-AF65-F5344CB8AC3E}">
        <p14:creationId xmlns:p14="http://schemas.microsoft.com/office/powerpoint/2010/main" val="99316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190C219-A205-B9BC-8FD6-C7F666048235}"/>
              </a:ext>
            </a:extLst>
          </p:cNvPr>
          <p:cNvSpPr>
            <a:spLocks noGrp="1"/>
          </p:cNvSpPr>
          <p:nvPr>
            <p:ph type="subTitle" idx="1"/>
          </p:nvPr>
        </p:nvSpPr>
        <p:spPr>
          <a:xfrm>
            <a:off x="1187306" y="4156859"/>
            <a:ext cx="5782989" cy="1116758"/>
          </a:xfrm>
        </p:spPr>
        <p:txBody>
          <a:bodyPr>
            <a:normAutofit/>
          </a:bodyPr>
          <a:lstStyle/>
          <a:p>
            <a:r>
              <a:rPr lang="en-US" dirty="0"/>
              <a:t>Sugar and Confectionary Manufacturing</a:t>
            </a:r>
          </a:p>
        </p:txBody>
      </p:sp>
      <p:sp>
        <p:nvSpPr>
          <p:cNvPr id="3" name="Title 2">
            <a:extLst>
              <a:ext uri="{FF2B5EF4-FFF2-40B4-BE49-F238E27FC236}">
                <a16:creationId xmlns:a16="http://schemas.microsoft.com/office/drawing/2014/main" id="{61792DBD-8051-B1F0-0AE9-B125F65CE4B6}"/>
              </a:ext>
            </a:extLst>
          </p:cNvPr>
          <p:cNvSpPr>
            <a:spLocks noGrp="1"/>
          </p:cNvSpPr>
          <p:nvPr>
            <p:ph type="title"/>
          </p:nvPr>
        </p:nvSpPr>
        <p:spPr>
          <a:xfrm>
            <a:off x="1187306" y="2371939"/>
            <a:ext cx="5099194" cy="1818948"/>
          </a:xfrm>
        </p:spPr>
        <p:txBody>
          <a:bodyPr/>
          <a:lstStyle/>
          <a:p>
            <a:r>
              <a:rPr lang="en-US" dirty="0"/>
              <a:t>Manufacturing Industry</a:t>
            </a:r>
          </a:p>
        </p:txBody>
      </p:sp>
      <p:sp>
        <p:nvSpPr>
          <p:cNvPr id="4" name="Slide Number Placeholder 3">
            <a:extLst>
              <a:ext uri="{FF2B5EF4-FFF2-40B4-BE49-F238E27FC236}">
                <a16:creationId xmlns:a16="http://schemas.microsoft.com/office/drawing/2014/main" id="{D7E63269-372E-3354-F2B5-12FF31F5A08F}"/>
              </a:ext>
            </a:extLst>
          </p:cNvPr>
          <p:cNvSpPr>
            <a:spLocks noGrp="1"/>
          </p:cNvSpPr>
          <p:nvPr>
            <p:ph type="sldNum" sz="quarter" idx="12"/>
          </p:nvPr>
        </p:nvSpPr>
        <p:spPr/>
        <p:txBody>
          <a:bodyPr/>
          <a:lstStyle/>
          <a:p>
            <a:fld id="{CE4AB221-FA8D-FE46-8CCA-DA868357B881}" type="slidenum">
              <a:rPr lang="en-US" smtClean="0"/>
              <a:pPr/>
              <a:t>5</a:t>
            </a:fld>
            <a:endParaRPr lang="en-US" dirty="0"/>
          </a:p>
        </p:txBody>
      </p:sp>
    </p:spTree>
    <p:extLst>
      <p:ext uri="{BB962C8B-B14F-4D97-AF65-F5344CB8AC3E}">
        <p14:creationId xmlns:p14="http://schemas.microsoft.com/office/powerpoint/2010/main" val="91266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00909-DAA9-C62D-53FD-98D10C012590}"/>
              </a:ext>
            </a:extLst>
          </p:cNvPr>
          <p:cNvSpPr>
            <a:spLocks noGrp="1"/>
          </p:cNvSpPr>
          <p:nvPr>
            <p:ph type="sldNum" sz="quarter" idx="11"/>
          </p:nvPr>
        </p:nvSpPr>
        <p:spPr/>
        <p:txBody>
          <a:bodyPr/>
          <a:lstStyle/>
          <a:p>
            <a:fld id="{CE4AB221-FA8D-FE46-8CCA-DA868357B881}" type="slidenum">
              <a:rPr lang="en-US" smtClean="0"/>
              <a:pPr/>
              <a:t>6</a:t>
            </a:fld>
            <a:endParaRPr lang="en-US" dirty="0"/>
          </a:p>
        </p:txBody>
      </p:sp>
      <p:sp>
        <p:nvSpPr>
          <p:cNvPr id="3" name="Title 21">
            <a:extLst>
              <a:ext uri="{FF2B5EF4-FFF2-40B4-BE49-F238E27FC236}">
                <a16:creationId xmlns:a16="http://schemas.microsoft.com/office/drawing/2014/main" id="{7A16346C-42BA-2FB8-6A6B-FB01D3EEE625}"/>
              </a:ext>
            </a:extLst>
          </p:cNvPr>
          <p:cNvSpPr txBox="1">
            <a:spLocks/>
          </p:cNvSpPr>
          <p:nvPr/>
        </p:nvSpPr>
        <p:spPr>
          <a:xfrm>
            <a:off x="741951" y="393584"/>
            <a:ext cx="10911873" cy="61414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en-US" sz="3600" dirty="0">
                <a:solidFill>
                  <a:schemeClr val="tx2"/>
                </a:solidFill>
              </a:rPr>
              <a:t>Industry Snapshot </a:t>
            </a:r>
          </a:p>
          <a:p>
            <a:r>
              <a:rPr lang="en-US" sz="1100" dirty="0">
                <a:solidFill>
                  <a:schemeClr val="tx2"/>
                </a:solidFill>
              </a:rPr>
              <a:t>(23/24 Financial Year)</a:t>
            </a:r>
          </a:p>
        </p:txBody>
      </p:sp>
      <p:pic>
        <p:nvPicPr>
          <p:cNvPr id="7" name="Picture 6">
            <a:extLst>
              <a:ext uri="{FF2B5EF4-FFF2-40B4-BE49-F238E27FC236}">
                <a16:creationId xmlns:a16="http://schemas.microsoft.com/office/drawing/2014/main" id="{F6465F6D-C88C-3CBD-FCC0-95FF07E94D63}"/>
              </a:ext>
            </a:extLst>
          </p:cNvPr>
          <p:cNvPicPr>
            <a:picLocks noChangeAspect="1"/>
          </p:cNvPicPr>
          <p:nvPr/>
        </p:nvPicPr>
        <p:blipFill>
          <a:blip r:embed="rId3"/>
          <a:stretch>
            <a:fillRect/>
          </a:stretch>
        </p:blipFill>
        <p:spPr>
          <a:xfrm>
            <a:off x="741951" y="1171550"/>
            <a:ext cx="7203945" cy="4792189"/>
          </a:xfrm>
          <a:prstGeom prst="rect">
            <a:avLst/>
          </a:prstGeom>
        </p:spPr>
      </p:pic>
      <p:sp>
        <p:nvSpPr>
          <p:cNvPr id="18" name="TextBox 17">
            <a:extLst>
              <a:ext uri="{FF2B5EF4-FFF2-40B4-BE49-F238E27FC236}">
                <a16:creationId xmlns:a16="http://schemas.microsoft.com/office/drawing/2014/main" id="{E94BD63F-354F-B322-A90C-F8791F94708C}"/>
              </a:ext>
            </a:extLst>
          </p:cNvPr>
          <p:cNvSpPr txBox="1"/>
          <p:nvPr/>
        </p:nvSpPr>
        <p:spPr>
          <a:xfrm>
            <a:off x="6776750" y="6538911"/>
            <a:ext cx="5415250" cy="261610"/>
          </a:xfrm>
          <a:prstGeom prst="rect">
            <a:avLst/>
          </a:prstGeom>
          <a:noFill/>
        </p:spPr>
        <p:txBody>
          <a:bodyPr wrap="square">
            <a:spAutoFit/>
          </a:bodyPr>
          <a:lstStyle/>
          <a:p>
            <a:r>
              <a:rPr lang="en-AU" sz="1100" dirty="0"/>
              <a:t>Taken from www.worksafe.qld.gov.au – manufacturing industry infographic postcard </a:t>
            </a:r>
          </a:p>
        </p:txBody>
      </p:sp>
      <p:sp>
        <p:nvSpPr>
          <p:cNvPr id="19" name="TextBox 18">
            <a:extLst>
              <a:ext uri="{FF2B5EF4-FFF2-40B4-BE49-F238E27FC236}">
                <a16:creationId xmlns:a16="http://schemas.microsoft.com/office/drawing/2014/main" id="{F0DD026C-F9A1-BB6B-072F-2917338FC839}"/>
              </a:ext>
            </a:extLst>
          </p:cNvPr>
          <p:cNvSpPr txBox="1"/>
          <p:nvPr/>
        </p:nvSpPr>
        <p:spPr>
          <a:xfrm>
            <a:off x="8141369" y="1182231"/>
            <a:ext cx="3697705" cy="4493538"/>
          </a:xfrm>
          <a:prstGeom prst="rect">
            <a:avLst/>
          </a:prstGeom>
          <a:noFill/>
        </p:spPr>
        <p:txBody>
          <a:bodyPr wrap="square" rtlCol="0">
            <a:spAutoFit/>
          </a:bodyPr>
          <a:lstStyle/>
          <a:p>
            <a:r>
              <a:rPr lang="en-AU" sz="1600" b="1" i="1" dirty="0">
                <a:latin typeface="Source Sans Pro Light" panose="020B0403030403020204" pitchFamily="34" charset="0"/>
                <a:ea typeface="Source Sans Pro Light" panose="020B0403030403020204" pitchFamily="34" charset="0"/>
              </a:rPr>
              <a:t>How does this Compare to 22/23 Financial Year?</a:t>
            </a:r>
          </a:p>
          <a:p>
            <a:endParaRPr lang="en-AU" sz="1600" b="1" dirty="0">
              <a:latin typeface="Source Sans Pro Light" panose="020B0403030403020204" pitchFamily="34" charset="0"/>
              <a:ea typeface="Source Sans Pro Light" panose="020B0403030403020204" pitchFamily="34" charset="0"/>
            </a:endParaRPr>
          </a:p>
          <a:p>
            <a:pPr marL="285750" indent="-285750">
              <a:buFont typeface="Arial" panose="020B0604020202020204" pitchFamily="34" charset="0"/>
              <a:buChar char="•"/>
            </a:pPr>
            <a:r>
              <a:rPr lang="en-AU" sz="1600" dirty="0">
                <a:latin typeface="Source Sans Pro Light" panose="020B0403030403020204" pitchFamily="34" charset="0"/>
                <a:ea typeface="Source Sans Pro Light" panose="020B0403030403020204" pitchFamily="34" charset="0"/>
              </a:rPr>
              <a:t>17% reduction in general workplace injuries.</a:t>
            </a:r>
          </a:p>
          <a:p>
            <a:endParaRPr lang="en-AU" sz="1600" dirty="0">
              <a:latin typeface="Source Sans Pro Light" panose="020B0403030403020204" pitchFamily="34" charset="0"/>
              <a:ea typeface="Source Sans Pro Light" panose="020B0403030403020204" pitchFamily="34" charset="0"/>
            </a:endParaRPr>
          </a:p>
          <a:p>
            <a:endParaRPr lang="en-AU" sz="1600" dirty="0">
              <a:latin typeface="Source Sans Pro Light" panose="020B0403030403020204" pitchFamily="34" charset="0"/>
              <a:ea typeface="Source Sans Pro Light" panose="020B0403030403020204" pitchFamily="34" charset="0"/>
            </a:endParaRPr>
          </a:p>
          <a:p>
            <a:pPr marL="285750" indent="-285750">
              <a:buFont typeface="Arial" panose="020B0604020202020204" pitchFamily="34" charset="0"/>
              <a:buChar char="•"/>
            </a:pPr>
            <a:r>
              <a:rPr lang="en-AU" sz="1600" dirty="0">
                <a:latin typeface="Source Sans Pro Light" panose="020B0403030403020204" pitchFamily="34" charset="0"/>
                <a:ea typeface="Source Sans Pro Light" panose="020B0403030403020204" pitchFamily="34" charset="0"/>
              </a:rPr>
              <a:t>1 further fatality due to workplace injury</a:t>
            </a:r>
          </a:p>
          <a:p>
            <a:endParaRPr lang="en-AU" sz="1600" dirty="0">
              <a:latin typeface="Source Sans Pro Light" panose="020B0403030403020204" pitchFamily="34" charset="0"/>
              <a:ea typeface="Source Sans Pro Light" panose="020B0403030403020204" pitchFamily="34" charset="0"/>
            </a:endParaRPr>
          </a:p>
          <a:p>
            <a:endParaRPr lang="en-AU" sz="1600" dirty="0">
              <a:latin typeface="Source Sans Pro Light" panose="020B0403030403020204" pitchFamily="34" charset="0"/>
              <a:ea typeface="Source Sans Pro Light" panose="020B0403030403020204" pitchFamily="34" charset="0"/>
            </a:endParaRPr>
          </a:p>
          <a:p>
            <a:endParaRPr lang="en-AU" sz="1600" dirty="0">
              <a:latin typeface="Source Sans Pro Light" panose="020B0403030403020204" pitchFamily="34" charset="0"/>
              <a:ea typeface="Source Sans Pro Light" panose="020B0403030403020204" pitchFamily="34" charset="0"/>
            </a:endParaRPr>
          </a:p>
          <a:p>
            <a:pPr marL="285750" indent="-285750">
              <a:buFont typeface="Arial" panose="020B0604020202020204" pitchFamily="34" charset="0"/>
              <a:buChar char="•"/>
            </a:pPr>
            <a:r>
              <a:rPr lang="en-AU" sz="1600" dirty="0">
                <a:latin typeface="Source Sans Pro Light" panose="020B0403030403020204" pitchFamily="34" charset="0"/>
                <a:ea typeface="Source Sans Pro Light" panose="020B0403030403020204" pitchFamily="34" charset="0"/>
              </a:rPr>
              <a:t>27% increase in workers compensation claims costs.</a:t>
            </a:r>
          </a:p>
          <a:p>
            <a:endParaRPr lang="en-AU" sz="1600" dirty="0">
              <a:latin typeface="Source Sans Pro Light" panose="020B0403030403020204" pitchFamily="34" charset="0"/>
              <a:ea typeface="Source Sans Pro Light" panose="020B0403030403020204" pitchFamily="34" charset="0"/>
            </a:endParaRPr>
          </a:p>
          <a:p>
            <a:endParaRPr lang="en-AU" sz="1600" dirty="0">
              <a:latin typeface="Source Sans Pro Light" panose="020B0403030403020204" pitchFamily="34" charset="0"/>
              <a:ea typeface="Source Sans Pro Light" panose="020B0403030403020204" pitchFamily="34" charset="0"/>
            </a:endParaRPr>
          </a:p>
          <a:p>
            <a:pPr marL="285750" indent="-285750">
              <a:buFont typeface="Arial" panose="020B0604020202020204" pitchFamily="34" charset="0"/>
              <a:buChar char="•"/>
            </a:pPr>
            <a:r>
              <a:rPr lang="en-AU" sz="1600" dirty="0">
                <a:latin typeface="Source Sans Pro Light" panose="020B0403030403020204" pitchFamily="34" charset="0"/>
                <a:ea typeface="Source Sans Pro Light" panose="020B0403030403020204" pitchFamily="34" charset="0"/>
              </a:rPr>
              <a:t>32% increase in loss time days.</a:t>
            </a:r>
          </a:p>
          <a:p>
            <a:pPr marL="285750" indent="-285750">
              <a:buFont typeface="Arial" panose="020B0604020202020204" pitchFamily="34" charset="0"/>
              <a:buChar char="•"/>
            </a:pPr>
            <a:endParaRPr lang="en-AU" sz="1400" b="1"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388917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297163-E180-696B-D245-26D420FD8BB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4AB221-FA8D-FE46-8CCA-DA868357B881}" type="slidenum">
              <a:rPr kumimoji="0" lang="en-US" sz="1200" b="1" i="0" u="none" strike="noStrike" kern="1200" cap="none" spc="0" normalizeH="0" baseline="0" noProof="0" smtClean="0">
                <a:ln>
                  <a:noFill/>
                </a:ln>
                <a:solidFill>
                  <a:srgbClr val="F37F21"/>
                </a:solidFill>
                <a:effectLst/>
                <a:uLnTx/>
                <a:uFillTx/>
                <a:latin typeface="Source Sans Pro" panose="020B0503030403020204" pitchFamily="34" charset="0"/>
                <a:ea typeface="Source Sans Pro" panose="020B0503030403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srgbClr val="F37F21"/>
              </a:solidFill>
              <a:effectLst/>
              <a:uLnTx/>
              <a:uFillTx/>
              <a:latin typeface="Source Sans Pro" panose="020B0503030403020204" pitchFamily="34" charset="0"/>
              <a:ea typeface="Source Sans Pro" panose="020B0503030403020204" pitchFamily="34" charset="0"/>
              <a:cs typeface="+mn-cs"/>
            </a:endParaRPr>
          </a:p>
        </p:txBody>
      </p:sp>
      <p:graphicFrame>
        <p:nvGraphicFramePr>
          <p:cNvPr id="6" name="Table 5">
            <a:extLst>
              <a:ext uri="{FF2B5EF4-FFF2-40B4-BE49-F238E27FC236}">
                <a16:creationId xmlns:a16="http://schemas.microsoft.com/office/drawing/2014/main" id="{20D8BC94-E99B-E7B2-921F-843F7E6C557A}"/>
              </a:ext>
            </a:extLst>
          </p:cNvPr>
          <p:cNvGraphicFramePr>
            <a:graphicFrameLocks noGrp="1"/>
          </p:cNvGraphicFramePr>
          <p:nvPr/>
        </p:nvGraphicFramePr>
        <p:xfrm>
          <a:off x="6194914" y="1042508"/>
          <a:ext cx="2585843" cy="4870152"/>
        </p:xfrm>
        <a:graphic>
          <a:graphicData uri="http://schemas.openxmlformats.org/drawingml/2006/table">
            <a:tbl>
              <a:tblPr firstRow="1" bandRow="1"/>
              <a:tblGrid>
                <a:gridCol w="2585843">
                  <a:extLst>
                    <a:ext uri="{9D8B030D-6E8A-4147-A177-3AD203B41FA5}">
                      <a16:colId xmlns:a16="http://schemas.microsoft.com/office/drawing/2014/main" val="130970222"/>
                    </a:ext>
                  </a:extLst>
                </a:gridCol>
              </a:tblGrid>
              <a:tr h="1217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90939C">
                              <a:lumMod val="50000"/>
                            </a:srgbClr>
                          </a:solidFill>
                          <a:effectLst/>
                          <a:uLnTx/>
                          <a:uFillTx/>
                          <a:latin typeface="Source Sans Pro" panose="020B0503030403020204" pitchFamily="34" charset="0"/>
                          <a:ea typeface="Source Sans Pro" panose="020B0503030403020204" pitchFamily="34" charset="0"/>
                          <a:cs typeface="+mn-cs"/>
                        </a:rPr>
                        <a:t>ACCEPTED STATUTORY CLAIMS</a:t>
                      </a:r>
                    </a:p>
                    <a:p>
                      <a:pPr marL="0" marR="0" lvl="0" indent="0" algn="l" defTabSz="914400">
                        <a:lnSpc>
                          <a:spcPct val="100000"/>
                        </a:lnSpc>
                        <a:spcBef>
                          <a:spcPts val="180"/>
                        </a:spcBef>
                        <a:spcAft>
                          <a:spcPts val="180"/>
                        </a:spcAft>
                        <a:buNone/>
                        <a:tabLst/>
                        <a:defRPr/>
                      </a:pPr>
                      <a:r>
                        <a:rPr lang="en-US" sz="2000" b="1" i="0" u="none" strike="noStrike" kern="1200" cap="none" spc="0" normalizeH="0" baseline="0" noProof="0" dirty="0">
                          <a:ln>
                            <a:noFill/>
                          </a:ln>
                          <a:solidFill>
                            <a:srgbClr val="F57F20"/>
                          </a:solidFill>
                          <a:effectLst/>
                          <a:uLnTx/>
                          <a:uFillTx/>
                          <a:latin typeface="Source Sans Pro"/>
                          <a:ea typeface="Source Sans Pro"/>
                          <a:cs typeface="+mn-cs"/>
                        </a:rPr>
                        <a:t>8,821</a:t>
                      </a:r>
                      <a:endParaRPr kumimoji="0" lang="en-US" sz="2400" dirty="0"/>
                    </a:p>
                    <a:p>
                      <a:pPr marL="0" marR="0" lvl="0" indent="0" algn="l" defTabSz="914400" rtl="0" eaLnBrk="1" fontAlgn="auto" latinLnBrk="0" hangingPunct="1">
                        <a:lnSpc>
                          <a:spcPct val="100000"/>
                        </a:lnSpc>
                        <a:spcBef>
                          <a:spcPts val="180"/>
                        </a:spcBef>
                        <a:spcAft>
                          <a:spcPts val="180"/>
                        </a:spcAft>
                        <a:buClrTx/>
                        <a:buSzTx/>
                        <a:buFontTx/>
                        <a:buNone/>
                        <a:tabLst/>
                        <a:defRPr/>
                      </a:pPr>
                      <a:r>
                        <a:rPr kumimoji="0" lang="en-US" sz="1100" b="1" i="0" u="none" strike="noStrike" kern="1200" cap="none" spc="0" normalizeH="0" baseline="0" noProof="0" dirty="0">
                          <a:ln>
                            <a:noFill/>
                          </a:ln>
                          <a:solidFill>
                            <a:srgbClr val="90939C"/>
                          </a:solidFill>
                          <a:effectLst/>
                          <a:uLnTx/>
                          <a:uFillTx/>
                          <a:latin typeface="Source Sans Pro"/>
                          <a:ea typeface="Source Sans Pro"/>
                          <a:cs typeface="+mn-cs"/>
                        </a:rPr>
                        <a:t>+3.8% from 2022-2023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254292691"/>
                  </a:ext>
                </a:extLst>
              </a:tr>
              <a:tr h="1217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90939C">
                              <a:lumMod val="50000"/>
                            </a:srgbClr>
                          </a:solidFill>
                          <a:effectLst/>
                          <a:uLnTx/>
                          <a:uFillTx/>
                          <a:latin typeface="Source Sans Pro" panose="020B0503030403020204" pitchFamily="34" charset="0"/>
                          <a:ea typeface="Source Sans Pro" panose="020B0503030403020204" pitchFamily="34" charset="0"/>
                          <a:cs typeface="+mn-cs"/>
                        </a:rPr>
                        <a:t>STATUTORY COMPENSATION PAYMENTS</a:t>
                      </a:r>
                    </a:p>
                    <a:p>
                      <a:pPr marL="0" marR="0" lvl="0" indent="0" algn="l" defTabSz="914400" rtl="0" eaLnBrk="1" fontAlgn="auto" latinLnBrk="0" hangingPunct="1">
                        <a:lnSpc>
                          <a:spcPct val="100000"/>
                        </a:lnSpc>
                        <a:spcBef>
                          <a:spcPts val="180"/>
                        </a:spcBef>
                        <a:spcAft>
                          <a:spcPts val="180"/>
                        </a:spcAft>
                        <a:buClrTx/>
                        <a:buSzTx/>
                        <a:buFontTx/>
                        <a:buNone/>
                        <a:tabLst/>
                        <a:defRPr/>
                      </a:pPr>
                      <a:r>
                        <a:rPr lang="en-US" sz="2000" b="1" i="0" u="none" strike="noStrike" kern="1200" cap="none" spc="0" normalizeH="0" baseline="0" noProof="0" dirty="0">
                          <a:ln>
                            <a:noFill/>
                          </a:ln>
                          <a:solidFill>
                            <a:srgbClr val="F57F20"/>
                          </a:solidFill>
                          <a:effectLst/>
                          <a:uLnTx/>
                          <a:uFillTx/>
                          <a:latin typeface="Source Sans Pro"/>
                          <a:ea typeface="Source Sans Pro"/>
                          <a:cs typeface="+mn-cs"/>
                        </a:rPr>
                        <a:t>$131.7M</a:t>
                      </a:r>
                      <a:endParaRPr kumimoji="0" lang="en-US" sz="2000" b="1" i="0" u="none" strike="noStrike" kern="1200" cap="none" spc="0" normalizeH="0" baseline="0" noProof="0" dirty="0">
                        <a:ln>
                          <a:noFill/>
                        </a:ln>
                        <a:solidFill>
                          <a:srgbClr val="F57F20"/>
                        </a:solidFill>
                        <a:effectLst/>
                        <a:uLnTx/>
                        <a:uFillTx/>
                        <a:latin typeface="Source Sans Pro"/>
                        <a:ea typeface="Source Sans Pro"/>
                        <a:cs typeface="+mn-cs"/>
                      </a:endParaRPr>
                    </a:p>
                    <a:p>
                      <a:pPr marL="0" marR="0" lvl="0" indent="0" algn="l" defTabSz="914400" rtl="0" eaLnBrk="1" fontAlgn="auto" latinLnBrk="0" hangingPunct="1">
                        <a:lnSpc>
                          <a:spcPct val="100000"/>
                        </a:lnSpc>
                        <a:spcBef>
                          <a:spcPts val="180"/>
                        </a:spcBef>
                        <a:spcAft>
                          <a:spcPts val="180"/>
                        </a:spcAft>
                        <a:buClrTx/>
                        <a:buSzTx/>
                        <a:buFontTx/>
                        <a:buNone/>
                        <a:tabLst/>
                        <a:defRPr/>
                      </a:pPr>
                      <a:r>
                        <a:rPr kumimoji="0" lang="en-US" sz="1100" b="1" i="0" u="none" strike="noStrike" kern="1200" cap="none" spc="0" normalizeH="0" baseline="0" noProof="0" dirty="0">
                          <a:ln>
                            <a:noFill/>
                          </a:ln>
                          <a:solidFill>
                            <a:srgbClr val="90939C"/>
                          </a:solidFill>
                          <a:effectLst/>
                          <a:uLnTx/>
                          <a:uFillTx/>
                          <a:latin typeface="Source Sans Pro"/>
                          <a:ea typeface="Source Sans Pro"/>
                          <a:cs typeface="+mn-cs"/>
                        </a:rPr>
                        <a:t>+1.7% from 2022-2023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87015490"/>
                  </a:ext>
                </a:extLst>
              </a:tr>
              <a:tr h="1217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90939C">
                              <a:lumMod val="50000"/>
                            </a:srgbClr>
                          </a:solidFill>
                          <a:effectLst/>
                          <a:uLnTx/>
                          <a:uFillTx/>
                          <a:latin typeface="Source Sans Pro" panose="020B0503030403020204" pitchFamily="34" charset="0"/>
                          <a:ea typeface="Source Sans Pro" panose="020B0503030403020204" pitchFamily="34" charset="0"/>
                          <a:cs typeface="+mn-cs"/>
                        </a:rPr>
                        <a:t>AVERAGE ANNUAL STATUTORY CLAIM COST</a:t>
                      </a:r>
                    </a:p>
                    <a:p>
                      <a:pPr marL="0" marR="0" lvl="0" indent="0" algn="l" defTabSz="914400" rtl="0" eaLnBrk="1" fontAlgn="auto" latinLnBrk="0" hangingPunct="1">
                        <a:lnSpc>
                          <a:spcPct val="100000"/>
                        </a:lnSpc>
                        <a:spcBef>
                          <a:spcPts val="180"/>
                        </a:spcBef>
                        <a:spcAft>
                          <a:spcPts val="180"/>
                        </a:spcAft>
                        <a:buClrTx/>
                        <a:buSzTx/>
                        <a:buFontTx/>
                        <a:buNone/>
                        <a:tabLst/>
                        <a:defRPr/>
                      </a:pPr>
                      <a:r>
                        <a:rPr lang="en-US" sz="2000" b="1" i="0" u="none" strike="noStrike" kern="1200" cap="none" spc="0" normalizeH="0" baseline="0" noProof="0" dirty="0">
                          <a:ln>
                            <a:noFill/>
                          </a:ln>
                          <a:solidFill>
                            <a:srgbClr val="F57F20"/>
                          </a:solidFill>
                          <a:effectLst/>
                          <a:uLnTx/>
                          <a:uFillTx/>
                          <a:latin typeface="Source Sans Pro"/>
                          <a:ea typeface="Source Sans Pro"/>
                          <a:cs typeface="+mn-cs"/>
                        </a:rPr>
                        <a:t>$10,700</a:t>
                      </a:r>
                      <a:endParaRPr kumimoji="0" lang="en-US" sz="2000" b="1" i="0" u="none" strike="noStrike" kern="1200" cap="none" spc="0" normalizeH="0" baseline="0" noProof="0" dirty="0">
                        <a:ln>
                          <a:noFill/>
                        </a:ln>
                        <a:solidFill>
                          <a:srgbClr val="F57F20"/>
                        </a:solidFill>
                        <a:effectLst/>
                        <a:uLnTx/>
                        <a:uFillTx/>
                        <a:latin typeface="Source Sans Pro"/>
                        <a:ea typeface="Source Sans Pro"/>
                        <a:cs typeface="+mn-cs"/>
                      </a:endParaRPr>
                    </a:p>
                    <a:p>
                      <a:pPr marL="0" marR="0" lvl="0" indent="0" algn="l" defTabSz="914400" rtl="0" eaLnBrk="1" fontAlgn="auto" latinLnBrk="0" hangingPunct="1">
                        <a:lnSpc>
                          <a:spcPct val="100000"/>
                        </a:lnSpc>
                        <a:spcBef>
                          <a:spcPts val="180"/>
                        </a:spcBef>
                        <a:spcAft>
                          <a:spcPts val="180"/>
                        </a:spcAft>
                        <a:buClrTx/>
                        <a:buSzTx/>
                        <a:buFontTx/>
                        <a:buNone/>
                        <a:tabLst/>
                        <a:defRPr/>
                      </a:pPr>
                      <a:r>
                        <a:rPr kumimoji="0" lang="en-US" sz="1100" b="1" i="0" u="none" strike="noStrike" kern="1200" cap="none" spc="0" normalizeH="0" baseline="0" noProof="0" dirty="0">
                          <a:ln>
                            <a:noFill/>
                          </a:ln>
                          <a:solidFill>
                            <a:srgbClr val="90939C"/>
                          </a:solidFill>
                          <a:effectLst/>
                          <a:uLnTx/>
                          <a:uFillTx/>
                          <a:latin typeface="Source Sans Pro"/>
                          <a:ea typeface="Source Sans Pro"/>
                          <a:cs typeface="+mn-cs"/>
                        </a:rPr>
                        <a:t>+6.9% from 2022-2023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87722352"/>
                  </a:ext>
                </a:extLst>
              </a:tr>
              <a:tr h="1217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90939C">
                              <a:lumMod val="50000"/>
                            </a:srgbClr>
                          </a:solidFill>
                          <a:effectLst/>
                          <a:uLnTx/>
                          <a:uFillTx/>
                          <a:latin typeface="Source Sans Pro" panose="020B0503030403020204" pitchFamily="34" charset="0"/>
                          <a:ea typeface="Source Sans Pro" panose="020B0503030403020204" pitchFamily="34" charset="0"/>
                          <a:cs typeface="+mn-cs"/>
                        </a:rPr>
                        <a:t>AVERAGE WEEKLY COMPENSATION PAID DAYS</a:t>
                      </a:r>
                    </a:p>
                    <a:p>
                      <a:pPr marL="0" marR="0" lvl="0" indent="0" algn="l" defTabSz="914400" rtl="0" eaLnBrk="1" fontAlgn="auto" latinLnBrk="0" hangingPunct="1">
                        <a:lnSpc>
                          <a:spcPct val="100000"/>
                        </a:lnSpc>
                        <a:spcBef>
                          <a:spcPts val="180"/>
                        </a:spcBef>
                        <a:spcAft>
                          <a:spcPts val="180"/>
                        </a:spcAft>
                        <a:buClrTx/>
                        <a:buSzTx/>
                        <a:buFontTx/>
                        <a:buNone/>
                        <a:tabLst/>
                        <a:defRPr/>
                      </a:pPr>
                      <a:r>
                        <a:rPr kumimoji="0" lang="en-US" sz="2000" b="1" i="0" u="none" strike="noStrike" kern="1200" cap="none" spc="0" normalizeH="0" baseline="0" noProof="0" dirty="0">
                          <a:ln>
                            <a:noFill/>
                          </a:ln>
                          <a:solidFill>
                            <a:srgbClr val="F57F20"/>
                          </a:solidFill>
                          <a:effectLst/>
                          <a:uLnTx/>
                          <a:uFillTx/>
                          <a:latin typeface="Source Sans Pro"/>
                          <a:ea typeface="Source Sans Pro"/>
                          <a:cs typeface="+mn-cs"/>
                        </a:rPr>
                        <a:t>47</a:t>
                      </a:r>
                    </a:p>
                    <a:p>
                      <a:pPr marL="0" marR="0" lvl="0" indent="0" algn="l" defTabSz="914400" rtl="0" eaLnBrk="1" fontAlgn="auto" latinLnBrk="0" hangingPunct="1">
                        <a:lnSpc>
                          <a:spcPct val="100000"/>
                        </a:lnSpc>
                        <a:spcBef>
                          <a:spcPts val="180"/>
                        </a:spcBef>
                        <a:spcAft>
                          <a:spcPts val="180"/>
                        </a:spcAft>
                        <a:buClrTx/>
                        <a:buSzTx/>
                        <a:buFontTx/>
                        <a:buNone/>
                        <a:tabLst/>
                        <a:defRPr/>
                      </a:pPr>
                      <a:r>
                        <a:rPr lang="en-US" sz="1100" b="1" i="0" u="none" strike="noStrike" kern="1200" cap="none" spc="0" normalizeH="0" baseline="0" noProof="0" dirty="0">
                          <a:ln>
                            <a:noFill/>
                          </a:ln>
                          <a:solidFill>
                            <a:srgbClr val="90939C"/>
                          </a:solidFill>
                          <a:effectLst/>
                          <a:uLnTx/>
                          <a:uFillTx/>
                          <a:latin typeface="Source Sans Pro"/>
                          <a:ea typeface="Source Sans Pro"/>
                          <a:cs typeface="+mn-cs"/>
                        </a:rPr>
                        <a:t>+2.8%</a:t>
                      </a:r>
                      <a:r>
                        <a:rPr kumimoji="0" lang="en-US" sz="1100" b="1" i="0" u="none" strike="noStrike" kern="1200" cap="none" spc="0" normalizeH="0" baseline="0" noProof="0" dirty="0">
                          <a:ln>
                            <a:noFill/>
                          </a:ln>
                          <a:solidFill>
                            <a:srgbClr val="90939C"/>
                          </a:solidFill>
                          <a:effectLst/>
                          <a:uLnTx/>
                          <a:uFillTx/>
                          <a:latin typeface="Source Sans Pro"/>
                          <a:ea typeface="Source Sans Pro"/>
                          <a:cs typeface="+mn-cs"/>
                        </a:rPr>
                        <a:t> from 2022-2023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52535700"/>
                  </a:ext>
                </a:extLst>
              </a:tr>
            </a:tbl>
          </a:graphicData>
        </a:graphic>
      </p:graphicFrame>
      <p:sp>
        <p:nvSpPr>
          <p:cNvPr id="3" name="Title 5">
            <a:extLst>
              <a:ext uri="{FF2B5EF4-FFF2-40B4-BE49-F238E27FC236}">
                <a16:creationId xmlns:a16="http://schemas.microsoft.com/office/drawing/2014/main" id="{2D666892-3609-855F-CC9C-C7CFF95FE287}"/>
              </a:ext>
            </a:extLst>
          </p:cNvPr>
          <p:cNvSpPr txBox="1">
            <a:spLocks/>
          </p:cNvSpPr>
          <p:nvPr/>
        </p:nvSpPr>
        <p:spPr>
          <a:xfrm>
            <a:off x="470937" y="155681"/>
            <a:ext cx="7934484" cy="6141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AU" sz="3400" b="0" i="0" kern="1200" smtClean="0">
                <a:solidFill>
                  <a:srgbClr val="157CBE"/>
                </a:solidFill>
                <a:effectLst/>
                <a:latin typeface="Source Sans Pro Light" panose="020B0403030403020204" pitchFamily="34" charset="0"/>
                <a:ea typeface="Source Sans Pro Light" panose="020B040303040302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a:ln>
                  <a:noFill/>
                </a:ln>
                <a:solidFill>
                  <a:srgbClr val="016AF4"/>
                </a:solidFill>
                <a:effectLst/>
                <a:uLnTx/>
                <a:uFillTx/>
                <a:latin typeface="Source Sans Pro Light"/>
                <a:ea typeface="Source Sans Pro Light"/>
                <a:cs typeface="+mj-cs"/>
              </a:rPr>
              <a:t>Injury claims per year </a:t>
            </a:r>
            <a:endParaRPr kumimoji="0" lang="en-US" sz="3400" b="0" i="0" u="none" strike="noStrike" kern="1200" cap="none" spc="0" normalizeH="0" baseline="0" noProof="0">
              <a:ln>
                <a:noFill/>
              </a:ln>
              <a:solidFill>
                <a:srgbClr val="016AF4"/>
              </a:solidFill>
              <a:effectLst/>
              <a:uLnTx/>
              <a:uFillTx/>
              <a:latin typeface="Source Sans Pro Light" panose="020B0403030403020204" pitchFamily="34" charset="0"/>
              <a:ea typeface="Source Sans Pro Light" panose="020B0403030403020204" pitchFamily="34" charset="0"/>
              <a:cs typeface="+mj-cs"/>
            </a:endParaRPr>
          </a:p>
        </p:txBody>
      </p:sp>
      <p:sp>
        <p:nvSpPr>
          <p:cNvPr id="9" name="Text Placeholder 2">
            <a:extLst>
              <a:ext uri="{FF2B5EF4-FFF2-40B4-BE49-F238E27FC236}">
                <a16:creationId xmlns:a16="http://schemas.microsoft.com/office/drawing/2014/main" id="{4D79121D-9313-B5BA-29F7-01CF548743E1}"/>
              </a:ext>
            </a:extLst>
          </p:cNvPr>
          <p:cNvSpPr txBox="1">
            <a:spLocks/>
          </p:cNvSpPr>
          <p:nvPr/>
        </p:nvSpPr>
        <p:spPr>
          <a:xfrm>
            <a:off x="579794" y="1042509"/>
            <a:ext cx="2095531" cy="1182793"/>
          </a:xfrm>
          <a:prstGeom prst="rect">
            <a:avLst/>
          </a:prstGeom>
        </p:spPr>
        <p:txBody>
          <a:bodyPr vert="horz" lIns="91440" tIns="45720" rIns="91440" bIns="45720" rtlCol="0">
            <a:normAutofit/>
          </a:bodyPr>
          <a:lstStyle>
            <a:lvl1pPr marL="360000" marR="0" indent="-216000" algn="l" defTabSz="914400" rtl="0" eaLnBrk="1" fontAlgn="auto" latinLnBrk="0" hangingPunct="1">
              <a:lnSpc>
                <a:spcPct val="110000"/>
              </a:lnSpc>
              <a:spcBef>
                <a:spcPts val="1000"/>
              </a:spcBef>
              <a:spcAft>
                <a:spcPts val="600"/>
              </a:spcAft>
              <a:buClr>
                <a:srgbClr val="157CBE"/>
              </a:buClr>
              <a:buSzTx/>
              <a:buFont typeface="Source Sans Pro" panose="020B0503030403020204" pitchFamily="34" charset="0"/>
              <a:buChar char="–"/>
              <a:tabLst/>
              <a:defRPr lang="en-AU" sz="1800" b="0" i="0" kern="1200" smtClean="0">
                <a:solidFill>
                  <a:srgbClr val="001E45"/>
                </a:solidFill>
                <a:effectLst/>
                <a:latin typeface="Source Sans Pro" panose="020B0503030403020204" pitchFamily="34" charset="0"/>
                <a:ea typeface="Source Sans Pro" panose="020B0503030403020204" pitchFamily="34" charset="0"/>
                <a:cs typeface="+mn-cs"/>
              </a:defRPr>
            </a:lvl1pPr>
            <a:lvl2pPr marL="360000" indent="-216000" algn="l" defTabSz="914400" rtl="0" eaLnBrk="1" latinLnBrk="0" hangingPunct="1">
              <a:lnSpc>
                <a:spcPct val="90000"/>
              </a:lnSpc>
              <a:spcBef>
                <a:spcPts val="500"/>
              </a:spcBef>
              <a:spcAft>
                <a:spcPts val="250"/>
              </a:spcAft>
              <a:buClr>
                <a:srgbClr val="157CBE"/>
              </a:buClr>
              <a:buFont typeface="Source Sans Pro" panose="020B0503030403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2pPr>
            <a:lvl3pPr marL="612000" indent="-216000" algn="l" defTabSz="914400" rtl="0" eaLnBrk="1" latinLnBrk="0" hangingPunct="1">
              <a:lnSpc>
                <a:spcPct val="90000"/>
              </a:lnSpc>
              <a:spcBef>
                <a:spcPts val="500"/>
              </a:spcBef>
              <a:spcAft>
                <a:spcPts val="250"/>
              </a:spcAft>
              <a:buClr>
                <a:srgbClr val="157CBE"/>
              </a:buClr>
              <a:buFont typeface="System Font Regular"/>
              <a:buChar char="-"/>
              <a:defRPr sz="1800" b="0" i="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157CBE"/>
              </a:buClr>
              <a:buFont typeface="Source Sans Pro" panose="020B0503030403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157CBE"/>
              </a:buClr>
              <a:buFont typeface="Source Sans Pro" panose="020B0503030403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marR="0" lvl="0" indent="0" algn="l" defTabSz="914400" rtl="0" eaLnBrk="1" fontAlgn="auto" latinLnBrk="0" hangingPunct="1">
              <a:lnSpc>
                <a:spcPct val="110000"/>
              </a:lnSpc>
              <a:spcBef>
                <a:spcPts val="1000"/>
              </a:spcBef>
              <a:spcAft>
                <a:spcPts val="600"/>
              </a:spcAft>
              <a:buClr>
                <a:srgbClr val="157CBE"/>
              </a:buClr>
              <a:buSzTx/>
              <a:buFont typeface="Source Sans Pro" panose="020B0503030403020204" pitchFamily="34" charset="0"/>
              <a:buNone/>
              <a:tabLst/>
              <a:defRPr/>
            </a:pPr>
            <a:r>
              <a:rPr kumimoji="0" lang="en-US" sz="1800" b="1" i="0" u="none" strike="noStrike" kern="1200" cap="none" spc="0" normalizeH="0" baseline="0" noProof="0">
                <a:ln>
                  <a:noFill/>
                </a:ln>
                <a:solidFill>
                  <a:srgbClr val="001E45"/>
                </a:solidFill>
                <a:effectLst/>
                <a:uLnTx/>
                <a:uFillTx/>
                <a:latin typeface="Source Sans Pro" panose="020B0503030403020204" pitchFamily="34" charset="0"/>
                <a:ea typeface="Source Sans Pro" panose="020B0503030403020204" pitchFamily="34" charset="0"/>
                <a:cs typeface="+mn-cs"/>
              </a:rPr>
              <a:t>All industries</a:t>
            </a:r>
          </a:p>
          <a:p>
            <a:pPr marL="144000" marR="0" lvl="0" indent="0" algn="l" defTabSz="914400" rtl="0" eaLnBrk="1" fontAlgn="auto" latinLnBrk="0" hangingPunct="1">
              <a:lnSpc>
                <a:spcPct val="110000"/>
              </a:lnSpc>
              <a:spcBef>
                <a:spcPts val="1000"/>
              </a:spcBef>
              <a:spcAft>
                <a:spcPts val="600"/>
              </a:spcAft>
              <a:buClr>
                <a:srgbClr val="157CBE"/>
              </a:buClr>
              <a:buSzTx/>
              <a:buFont typeface="Source Sans Pro" panose="020B0503030403020204" pitchFamily="34" charset="0"/>
              <a:buNone/>
              <a:tabLst/>
              <a:defRPr/>
            </a:pPr>
            <a:r>
              <a:rPr kumimoji="0" lang="en-US" sz="1800" b="1" i="0" u="none" strike="noStrike" kern="1200" cap="none" spc="0" normalizeH="0" baseline="0" noProof="0">
                <a:ln>
                  <a:noFill/>
                </a:ln>
                <a:solidFill>
                  <a:srgbClr val="001E45"/>
                </a:solidFill>
                <a:effectLst/>
                <a:uLnTx/>
                <a:uFillTx/>
                <a:latin typeface="Source Sans Pro" panose="020B0503030403020204" pitchFamily="34" charset="0"/>
                <a:ea typeface="Source Sans Pro" panose="020B0503030403020204" pitchFamily="34" charset="0"/>
                <a:cs typeface="+mn-cs"/>
              </a:rPr>
              <a:t>2023 - 2024</a:t>
            </a:r>
          </a:p>
        </p:txBody>
      </p:sp>
      <p:sp>
        <p:nvSpPr>
          <p:cNvPr id="10" name="Text Placeholder 2">
            <a:extLst>
              <a:ext uri="{FF2B5EF4-FFF2-40B4-BE49-F238E27FC236}">
                <a16:creationId xmlns:a16="http://schemas.microsoft.com/office/drawing/2014/main" id="{E7CF7FDF-7EA0-308B-C416-509F7503B36F}"/>
              </a:ext>
            </a:extLst>
          </p:cNvPr>
          <p:cNvSpPr txBox="1">
            <a:spLocks/>
          </p:cNvSpPr>
          <p:nvPr/>
        </p:nvSpPr>
        <p:spPr>
          <a:xfrm>
            <a:off x="8841791" y="973609"/>
            <a:ext cx="2853819" cy="1326098"/>
          </a:xfrm>
          <a:prstGeom prst="rect">
            <a:avLst/>
          </a:prstGeom>
        </p:spPr>
        <p:txBody>
          <a:bodyPr vert="horz" lIns="91440" tIns="45720" rIns="91440" bIns="45720" rtlCol="0" anchor="t">
            <a:normAutofit/>
          </a:bodyPr>
          <a:lstStyle>
            <a:lvl1pPr marL="360000" marR="0" indent="-216000" algn="l" defTabSz="914400" rtl="0" eaLnBrk="1" fontAlgn="auto" latinLnBrk="0" hangingPunct="1">
              <a:lnSpc>
                <a:spcPct val="110000"/>
              </a:lnSpc>
              <a:spcBef>
                <a:spcPts val="1000"/>
              </a:spcBef>
              <a:spcAft>
                <a:spcPts val="600"/>
              </a:spcAft>
              <a:buClr>
                <a:srgbClr val="157CBE"/>
              </a:buClr>
              <a:buSzTx/>
              <a:buFont typeface="Source Sans Pro" panose="020B0503030403020204" pitchFamily="34" charset="0"/>
              <a:buChar char="–"/>
              <a:tabLst/>
              <a:defRPr lang="en-AU" sz="1800" b="0" i="0" kern="1200" smtClean="0">
                <a:solidFill>
                  <a:srgbClr val="001E45"/>
                </a:solidFill>
                <a:effectLst/>
                <a:latin typeface="Source Sans Pro" panose="020B0503030403020204" pitchFamily="34" charset="0"/>
                <a:ea typeface="Source Sans Pro" panose="020B0503030403020204" pitchFamily="34" charset="0"/>
                <a:cs typeface="+mn-cs"/>
              </a:defRPr>
            </a:lvl1pPr>
            <a:lvl2pPr marL="360000" indent="-216000" algn="l" defTabSz="914400" rtl="0" eaLnBrk="1" latinLnBrk="0" hangingPunct="1">
              <a:lnSpc>
                <a:spcPct val="90000"/>
              </a:lnSpc>
              <a:spcBef>
                <a:spcPts val="500"/>
              </a:spcBef>
              <a:spcAft>
                <a:spcPts val="250"/>
              </a:spcAft>
              <a:buClr>
                <a:srgbClr val="157CBE"/>
              </a:buClr>
              <a:buFont typeface="Source Sans Pro" panose="020B0503030403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2pPr>
            <a:lvl3pPr marL="612000" indent="-216000" algn="l" defTabSz="914400" rtl="0" eaLnBrk="1" latinLnBrk="0" hangingPunct="1">
              <a:lnSpc>
                <a:spcPct val="90000"/>
              </a:lnSpc>
              <a:spcBef>
                <a:spcPts val="500"/>
              </a:spcBef>
              <a:spcAft>
                <a:spcPts val="250"/>
              </a:spcAft>
              <a:buClr>
                <a:srgbClr val="157CBE"/>
              </a:buClr>
              <a:buFont typeface="System Font Regular"/>
              <a:buChar char="-"/>
              <a:defRPr sz="1800" b="0" i="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157CBE"/>
              </a:buClr>
              <a:buFont typeface="Source Sans Pro" panose="020B0503030403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157CBE"/>
              </a:buClr>
              <a:buFont typeface="Source Sans Pro" panose="020B0503030403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 marR="0" lvl="0" indent="0" algn="l" defTabSz="914400" rtl="0" eaLnBrk="1" fontAlgn="auto" latinLnBrk="0" hangingPunct="1">
              <a:lnSpc>
                <a:spcPct val="110000"/>
              </a:lnSpc>
              <a:spcBef>
                <a:spcPts val="1000"/>
              </a:spcBef>
              <a:spcAft>
                <a:spcPts val="600"/>
              </a:spcAft>
              <a:buClr>
                <a:srgbClr val="157CBE"/>
              </a:buClr>
              <a:buSzTx/>
              <a:buFont typeface="Source Sans Pro" panose="020B0503030403020204" pitchFamily="34" charset="0"/>
              <a:buNone/>
              <a:tabLst/>
              <a:defRPr/>
            </a:pPr>
            <a:r>
              <a:rPr kumimoji="0" lang="en-US" sz="1800" b="1" i="0" u="none" strike="noStrike" kern="1200" cap="none" spc="0" normalizeH="0" baseline="0" noProof="0">
                <a:ln>
                  <a:noFill/>
                </a:ln>
                <a:solidFill>
                  <a:srgbClr val="001E45"/>
                </a:solidFill>
                <a:effectLst/>
                <a:uLnTx/>
                <a:uFillTx/>
                <a:latin typeface="Source Sans Pro" panose="020B0503030403020204" pitchFamily="34" charset="0"/>
                <a:ea typeface="Source Sans Pro" panose="020B0503030403020204" pitchFamily="34" charset="0"/>
                <a:cs typeface="+mn-cs"/>
              </a:rPr>
              <a:t>Manufacturing </a:t>
            </a:r>
            <a:endParaRPr kumimoji="0" lang="en-US" sz="1800" b="0" i="0" u="none" strike="noStrike" kern="1200" cap="none" spc="0" normalizeH="0" baseline="0" noProof="0">
              <a:ln>
                <a:noFill/>
              </a:ln>
              <a:solidFill>
                <a:srgbClr val="001E45"/>
              </a:solidFill>
              <a:effectLst/>
              <a:uLnTx/>
              <a:uFillTx/>
              <a:latin typeface="Source Sans Pro" panose="020B0503030403020204" pitchFamily="34" charset="0"/>
              <a:ea typeface="Source Sans Pro" panose="020B0503030403020204" pitchFamily="34" charset="0"/>
              <a:cs typeface="+mn-cs"/>
            </a:endParaRPr>
          </a:p>
          <a:p>
            <a:pPr marL="143510" marR="0" lvl="0" indent="0" algn="l" defTabSz="914400" rtl="0" eaLnBrk="1" fontAlgn="auto" latinLnBrk="0" hangingPunct="1">
              <a:lnSpc>
                <a:spcPct val="110000"/>
              </a:lnSpc>
              <a:spcBef>
                <a:spcPts val="1000"/>
              </a:spcBef>
              <a:spcAft>
                <a:spcPts val="600"/>
              </a:spcAft>
              <a:buClr>
                <a:srgbClr val="157CBE"/>
              </a:buClr>
              <a:buSzTx/>
              <a:buFont typeface="Source Sans Pro" panose="020B0503030403020204" pitchFamily="34" charset="0"/>
              <a:buNone/>
              <a:tabLst/>
              <a:defRPr/>
            </a:pPr>
            <a:r>
              <a:rPr kumimoji="0" lang="en-US" sz="1800" b="1" i="0" u="none" strike="noStrike" kern="1200" cap="none" spc="0" normalizeH="0" baseline="0" noProof="0">
                <a:ln>
                  <a:noFill/>
                </a:ln>
                <a:solidFill>
                  <a:srgbClr val="001E45"/>
                </a:solidFill>
                <a:effectLst/>
                <a:uLnTx/>
                <a:uFillTx/>
                <a:latin typeface="Source Sans Pro"/>
                <a:ea typeface="Source Sans Pro"/>
                <a:cs typeface="+mn-cs"/>
              </a:rPr>
              <a:t>2023 - 2024</a:t>
            </a:r>
          </a:p>
        </p:txBody>
      </p:sp>
      <p:sp>
        <p:nvSpPr>
          <p:cNvPr id="7" name="TextBox 6">
            <a:extLst>
              <a:ext uri="{FF2B5EF4-FFF2-40B4-BE49-F238E27FC236}">
                <a16:creationId xmlns:a16="http://schemas.microsoft.com/office/drawing/2014/main" id="{4D7B495C-6E35-CB90-1B02-8C37FE97B7B3}"/>
              </a:ext>
            </a:extLst>
          </p:cNvPr>
          <p:cNvSpPr txBox="1"/>
          <p:nvPr/>
        </p:nvSpPr>
        <p:spPr>
          <a:xfrm>
            <a:off x="9004663" y="4916418"/>
            <a:ext cx="2963813" cy="1077218"/>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AU" sz="800" b="0" i="1"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Numbers have been rounded for presentation purposes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AU" sz="800" b="0" i="1"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Some measures can be subject to minor changes over time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AU" sz="800" b="0" i="1"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Definitions for average cost of statutory claim and annual paid days (average days off work) have changed, so these numbers cannot be compared with those published in prior years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AU" sz="800" b="0" i="1"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Numbers may be different to scheme-wide data reported by the Office of Industrial Relations, which includes self-insured employers</a:t>
            </a:r>
          </a:p>
        </p:txBody>
      </p:sp>
      <p:graphicFrame>
        <p:nvGraphicFramePr>
          <p:cNvPr id="4" name="Table 3">
            <a:extLst>
              <a:ext uri="{FF2B5EF4-FFF2-40B4-BE49-F238E27FC236}">
                <a16:creationId xmlns:a16="http://schemas.microsoft.com/office/drawing/2014/main" id="{97B45E21-DA98-7CFB-7607-2F10B5DF441C}"/>
              </a:ext>
            </a:extLst>
          </p:cNvPr>
          <p:cNvGraphicFramePr>
            <a:graphicFrameLocks noGrp="1"/>
          </p:cNvGraphicFramePr>
          <p:nvPr/>
        </p:nvGraphicFramePr>
        <p:xfrm>
          <a:off x="3291880" y="1042508"/>
          <a:ext cx="2585843" cy="4870152"/>
        </p:xfrm>
        <a:graphic>
          <a:graphicData uri="http://schemas.openxmlformats.org/drawingml/2006/table">
            <a:tbl>
              <a:tblPr firstRow="1" bandRow="1"/>
              <a:tblGrid>
                <a:gridCol w="2585843">
                  <a:extLst>
                    <a:ext uri="{9D8B030D-6E8A-4147-A177-3AD203B41FA5}">
                      <a16:colId xmlns:a16="http://schemas.microsoft.com/office/drawing/2014/main" val="130970222"/>
                    </a:ext>
                  </a:extLst>
                </a:gridCol>
              </a:tblGrid>
              <a:tr h="1217538">
                <a:tc>
                  <a:txBody>
                    <a:bodyPr/>
                    <a:lstStyle/>
                    <a:p>
                      <a:pPr>
                        <a:lnSpc>
                          <a:spcPct val="100000"/>
                        </a:lnSpc>
                        <a:spcBef>
                          <a:spcPts val="0"/>
                        </a:spcBef>
                        <a:spcAft>
                          <a:spcPts val="0"/>
                        </a:spcAft>
                      </a:pPr>
                      <a:r>
                        <a:rPr lang="en-US" sz="1100" b="1" i="0" dirty="0">
                          <a:solidFill>
                            <a:schemeClr val="bg2">
                              <a:lumMod val="50000"/>
                            </a:schemeClr>
                          </a:solidFill>
                          <a:latin typeface="Source Sans Pro" panose="020B0503030403020204" pitchFamily="34" charset="0"/>
                          <a:ea typeface="Source Sans Pro" panose="020B0503030403020204" pitchFamily="34" charset="0"/>
                        </a:rPr>
                        <a:t>ACCEPTED STATUTORY CLAIMS</a:t>
                      </a:r>
                    </a:p>
                    <a:p>
                      <a:pPr>
                        <a:lnSpc>
                          <a:spcPct val="100000"/>
                        </a:lnSpc>
                        <a:spcBef>
                          <a:spcPts val="180"/>
                        </a:spcBef>
                        <a:spcAft>
                          <a:spcPts val="180"/>
                        </a:spcAft>
                      </a:pPr>
                      <a:r>
                        <a:rPr lang="en-US" sz="2000" b="1" i="0" dirty="0">
                          <a:solidFill>
                            <a:schemeClr val="tx2"/>
                          </a:solidFill>
                          <a:latin typeface="Source Sans Pro"/>
                          <a:ea typeface="Source Sans Pro"/>
                        </a:rPr>
                        <a:t>74,127</a:t>
                      </a:r>
                    </a:p>
                    <a:p>
                      <a:pPr>
                        <a:lnSpc>
                          <a:spcPct val="100000"/>
                        </a:lnSpc>
                        <a:spcBef>
                          <a:spcPts val="180"/>
                        </a:spcBef>
                        <a:spcAft>
                          <a:spcPts val="180"/>
                        </a:spcAft>
                      </a:pPr>
                      <a:r>
                        <a:rPr kumimoji="0" lang="en-US" sz="1100" b="1" i="0" u="none" strike="noStrike" kern="1200" cap="none" spc="0" normalizeH="0" baseline="0" dirty="0">
                          <a:ln>
                            <a:noFill/>
                          </a:ln>
                          <a:solidFill>
                            <a:srgbClr val="90939C"/>
                          </a:solidFill>
                          <a:effectLst/>
                          <a:uLnTx/>
                          <a:uFillTx/>
                          <a:latin typeface="Source Sans Pro"/>
                          <a:ea typeface="Source Sans Pro"/>
                          <a:cs typeface="+mn-cs"/>
                        </a:rPr>
                        <a:t>+8.0% from 2022-2023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254292691"/>
                  </a:ext>
                </a:extLst>
              </a:tr>
              <a:tr h="1217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90939C">
                              <a:lumMod val="50000"/>
                            </a:srgbClr>
                          </a:solidFill>
                          <a:effectLst/>
                          <a:uLnTx/>
                          <a:uFillTx/>
                          <a:latin typeface="Source Sans Pro" panose="020B0503030403020204" pitchFamily="34" charset="0"/>
                          <a:ea typeface="Source Sans Pro" panose="020B0503030403020204" pitchFamily="34" charset="0"/>
                          <a:cs typeface="+mn-cs"/>
                        </a:rPr>
                        <a:t>STATUTORY COMPENSATION PAYMENTS</a:t>
                      </a:r>
                    </a:p>
                    <a:p>
                      <a:pPr marL="0" marR="0" lvl="0" indent="0" algn="l" defTabSz="914400">
                        <a:lnSpc>
                          <a:spcPct val="100000"/>
                        </a:lnSpc>
                        <a:spcBef>
                          <a:spcPts val="180"/>
                        </a:spcBef>
                        <a:spcAft>
                          <a:spcPts val="180"/>
                        </a:spcAft>
                        <a:buNone/>
                        <a:tabLst/>
                        <a:defRPr/>
                      </a:pPr>
                      <a:r>
                        <a:rPr lang="en-US" sz="2000" b="1" i="0" u="none" strike="noStrike" kern="1200" cap="none" spc="0" normalizeH="0" baseline="0" noProof="0" dirty="0">
                          <a:ln>
                            <a:noFill/>
                          </a:ln>
                          <a:solidFill>
                            <a:srgbClr val="006AF4"/>
                          </a:solidFill>
                          <a:effectLst/>
                          <a:uLnTx/>
                          <a:uFillTx/>
                          <a:latin typeface="Source Sans Pro"/>
                          <a:ea typeface="Source Sans Pro"/>
                          <a:cs typeface="+mn-cs"/>
                        </a:rPr>
                        <a:t>$1.46B</a:t>
                      </a:r>
                      <a:endParaRPr kumimoji="0" lang="en-US" sz="2400" dirty="0"/>
                    </a:p>
                    <a:p>
                      <a:pPr marL="0" marR="0" lvl="0" indent="0" algn="l" defTabSz="914400" rtl="0" eaLnBrk="1" fontAlgn="auto" latinLnBrk="0" hangingPunct="1">
                        <a:lnSpc>
                          <a:spcPct val="100000"/>
                        </a:lnSpc>
                        <a:spcBef>
                          <a:spcPts val="180"/>
                        </a:spcBef>
                        <a:spcAft>
                          <a:spcPts val="180"/>
                        </a:spcAft>
                        <a:buClrTx/>
                        <a:buSzTx/>
                        <a:buFontTx/>
                        <a:buNone/>
                        <a:tabLst/>
                        <a:defRPr/>
                      </a:pPr>
                      <a:r>
                        <a:rPr kumimoji="0" lang="en-US" sz="1100" b="1" i="0" u="none" strike="noStrike" kern="1200" cap="none" spc="0" normalizeH="0" baseline="0" noProof="0" dirty="0">
                          <a:ln>
                            <a:noFill/>
                          </a:ln>
                          <a:solidFill>
                            <a:srgbClr val="90939C"/>
                          </a:solidFill>
                          <a:effectLst/>
                          <a:uLnTx/>
                          <a:uFillTx/>
                          <a:latin typeface="Source Sans Pro"/>
                          <a:ea typeface="Source Sans Pro"/>
                          <a:cs typeface="+mn-cs"/>
                        </a:rPr>
                        <a:t>+</a:t>
                      </a:r>
                      <a:r>
                        <a:rPr lang="en-US" sz="1100" b="1" i="0" u="none" strike="noStrike" kern="1200" cap="none" spc="0" normalizeH="0" baseline="0" noProof="0" dirty="0">
                          <a:ln>
                            <a:noFill/>
                          </a:ln>
                          <a:solidFill>
                            <a:srgbClr val="90939C"/>
                          </a:solidFill>
                          <a:effectLst/>
                          <a:uLnTx/>
                          <a:uFillTx/>
                          <a:latin typeface="Source Sans Pro"/>
                          <a:ea typeface="Source Sans Pro"/>
                          <a:cs typeface="+mn-cs"/>
                        </a:rPr>
                        <a:t>15.8%</a:t>
                      </a:r>
                      <a:r>
                        <a:rPr kumimoji="0" lang="en-US" sz="1100" b="1" i="0" u="none" strike="noStrike" kern="1200" cap="none" spc="0" normalizeH="0" baseline="0" noProof="0" dirty="0">
                          <a:ln>
                            <a:noFill/>
                          </a:ln>
                          <a:solidFill>
                            <a:srgbClr val="90939C"/>
                          </a:solidFill>
                          <a:effectLst/>
                          <a:uLnTx/>
                          <a:uFillTx/>
                          <a:latin typeface="Source Sans Pro"/>
                          <a:ea typeface="Source Sans Pro"/>
                          <a:cs typeface="+mn-cs"/>
                        </a:rPr>
                        <a:t> from 2022-2023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87015490"/>
                  </a:ext>
                </a:extLst>
              </a:tr>
              <a:tr h="1217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90939C">
                              <a:lumMod val="50000"/>
                            </a:srgbClr>
                          </a:solidFill>
                          <a:effectLst/>
                          <a:uLnTx/>
                          <a:uFillTx/>
                          <a:latin typeface="Source Sans Pro" panose="020B0503030403020204" pitchFamily="34" charset="0"/>
                          <a:ea typeface="Source Sans Pro" panose="020B0503030403020204" pitchFamily="34" charset="0"/>
                          <a:cs typeface="+mn-cs"/>
                        </a:rPr>
                        <a:t>AVERAGE ANNUAL STATUTORY CLAIM COST</a:t>
                      </a:r>
                    </a:p>
                    <a:p>
                      <a:pPr marL="0" marR="0" lvl="0" indent="0" algn="l" defTabSz="914400" rtl="0" eaLnBrk="1" fontAlgn="auto" latinLnBrk="0" hangingPunct="1">
                        <a:lnSpc>
                          <a:spcPct val="100000"/>
                        </a:lnSpc>
                        <a:spcBef>
                          <a:spcPts val="180"/>
                        </a:spcBef>
                        <a:spcAft>
                          <a:spcPts val="180"/>
                        </a:spcAft>
                        <a:buClrTx/>
                        <a:buSzTx/>
                        <a:buFontTx/>
                        <a:buNone/>
                        <a:tabLst/>
                        <a:defRPr/>
                      </a:pPr>
                      <a:r>
                        <a:rPr lang="en-US" sz="2000" b="1" i="0" u="none" strike="noStrike" kern="1200" cap="none" spc="0" normalizeH="0" baseline="0" noProof="0" dirty="0">
                          <a:ln>
                            <a:noFill/>
                          </a:ln>
                          <a:solidFill>
                            <a:srgbClr val="006AF4"/>
                          </a:solidFill>
                          <a:effectLst/>
                          <a:uLnTx/>
                          <a:uFillTx/>
                          <a:latin typeface="Source Sans Pro"/>
                          <a:ea typeface="Source Sans Pro"/>
                          <a:cs typeface="+mn-cs"/>
                        </a:rPr>
                        <a:t>$12,700</a:t>
                      </a:r>
                      <a:endParaRPr kumimoji="0" lang="en-US" sz="2000" b="1" i="0" u="none" strike="noStrike" kern="1200" cap="none" spc="0" normalizeH="0" baseline="0" noProof="0" dirty="0">
                        <a:ln>
                          <a:noFill/>
                        </a:ln>
                        <a:solidFill>
                          <a:srgbClr val="006AF4"/>
                        </a:solidFill>
                        <a:effectLst/>
                        <a:uLnTx/>
                        <a:uFillTx/>
                        <a:latin typeface="Source Sans Pro"/>
                        <a:ea typeface="Source Sans Pro"/>
                        <a:cs typeface="+mn-cs"/>
                      </a:endParaRPr>
                    </a:p>
                    <a:p>
                      <a:pPr marL="0" marR="0" lvl="0" indent="0" algn="l" defTabSz="914400" rtl="0" eaLnBrk="1" fontAlgn="auto" latinLnBrk="0" hangingPunct="1">
                        <a:lnSpc>
                          <a:spcPct val="100000"/>
                        </a:lnSpc>
                        <a:spcBef>
                          <a:spcPts val="180"/>
                        </a:spcBef>
                        <a:spcAft>
                          <a:spcPts val="180"/>
                        </a:spcAft>
                        <a:buClrTx/>
                        <a:buSzTx/>
                        <a:buFontTx/>
                        <a:buNone/>
                        <a:tabLst/>
                        <a:defRPr/>
                      </a:pPr>
                      <a:r>
                        <a:rPr kumimoji="0" lang="en-US" sz="1100" b="1" i="0" u="none" strike="noStrike" kern="1200" cap="none" spc="0" normalizeH="0" baseline="0" noProof="0" dirty="0">
                          <a:ln>
                            <a:noFill/>
                          </a:ln>
                          <a:solidFill>
                            <a:srgbClr val="90939C"/>
                          </a:solidFill>
                          <a:effectLst/>
                          <a:uLnTx/>
                          <a:uFillTx/>
                          <a:latin typeface="Source Sans Pro"/>
                          <a:ea typeface="Source Sans Pro"/>
                          <a:cs typeface="+mn-cs"/>
                        </a:rPr>
                        <a:t>+</a:t>
                      </a:r>
                      <a:r>
                        <a:rPr lang="en-US" sz="1100" b="1" i="0" u="none" strike="noStrike" kern="1200" cap="none" spc="0" normalizeH="0" baseline="0" noProof="0" dirty="0">
                          <a:ln>
                            <a:noFill/>
                          </a:ln>
                          <a:solidFill>
                            <a:srgbClr val="90939C"/>
                          </a:solidFill>
                          <a:effectLst/>
                          <a:uLnTx/>
                          <a:uFillTx/>
                          <a:latin typeface="Source Sans Pro"/>
                          <a:ea typeface="Source Sans Pro"/>
                          <a:cs typeface="+mn-cs"/>
                        </a:rPr>
                        <a:t>9.1</a:t>
                      </a:r>
                      <a:r>
                        <a:rPr kumimoji="0" lang="en-US" sz="1100" b="1" i="0" u="none" strike="noStrike" kern="1200" cap="none" spc="0" normalizeH="0" baseline="0" noProof="0" dirty="0">
                          <a:ln>
                            <a:noFill/>
                          </a:ln>
                          <a:solidFill>
                            <a:srgbClr val="90939C"/>
                          </a:solidFill>
                          <a:effectLst/>
                          <a:uLnTx/>
                          <a:uFillTx/>
                          <a:latin typeface="Source Sans Pro"/>
                          <a:ea typeface="Source Sans Pro"/>
                          <a:cs typeface="+mn-cs"/>
                        </a:rPr>
                        <a:t>% from 2022-2023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87722352"/>
                  </a:ext>
                </a:extLst>
              </a:tr>
              <a:tr h="1217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90939C">
                              <a:lumMod val="50000"/>
                            </a:srgbClr>
                          </a:solidFill>
                          <a:effectLst/>
                          <a:uLnTx/>
                          <a:uFillTx/>
                          <a:latin typeface="Source Sans Pro" panose="020B0503030403020204" pitchFamily="34" charset="0"/>
                          <a:ea typeface="Source Sans Pro" panose="020B0503030403020204" pitchFamily="34" charset="0"/>
                          <a:cs typeface="+mn-cs"/>
                        </a:rPr>
                        <a:t>AVERAGE WEEKLY COMPENSATION PAID DAYS</a:t>
                      </a:r>
                    </a:p>
                    <a:p>
                      <a:pPr marL="0" marR="0" lvl="0" indent="0" algn="l" defTabSz="914400" rtl="0" eaLnBrk="1" fontAlgn="auto" latinLnBrk="0" hangingPunct="1">
                        <a:lnSpc>
                          <a:spcPct val="100000"/>
                        </a:lnSpc>
                        <a:spcBef>
                          <a:spcPts val="180"/>
                        </a:spcBef>
                        <a:spcAft>
                          <a:spcPts val="180"/>
                        </a:spcAft>
                        <a:buClrTx/>
                        <a:buSzTx/>
                        <a:buFontTx/>
                        <a:buNone/>
                        <a:tabLst/>
                        <a:defRPr/>
                      </a:pPr>
                      <a:r>
                        <a:rPr lang="en-US" sz="2000" b="1" i="0" u="none" strike="noStrike" kern="1200" cap="none" spc="0" normalizeH="0" baseline="0" noProof="0" dirty="0">
                          <a:ln>
                            <a:noFill/>
                          </a:ln>
                          <a:solidFill>
                            <a:srgbClr val="006AF4"/>
                          </a:solidFill>
                          <a:effectLst/>
                          <a:uLnTx/>
                          <a:uFillTx/>
                          <a:latin typeface="Source Sans Pro"/>
                          <a:ea typeface="Source Sans Pro"/>
                          <a:cs typeface="+mn-cs"/>
                        </a:rPr>
                        <a:t>54</a:t>
                      </a:r>
                      <a:endParaRPr kumimoji="0" lang="en-US" sz="2000" b="1" i="0" u="none" strike="noStrike" kern="1200" cap="none" spc="0" normalizeH="0" baseline="0" noProof="0" dirty="0">
                        <a:ln>
                          <a:noFill/>
                        </a:ln>
                        <a:solidFill>
                          <a:srgbClr val="006AF4"/>
                        </a:solidFill>
                        <a:effectLst/>
                        <a:uLnTx/>
                        <a:uFillTx/>
                        <a:latin typeface="Source Sans Pro"/>
                        <a:ea typeface="Source Sans Pro"/>
                        <a:cs typeface="+mn-cs"/>
                      </a:endParaRPr>
                    </a:p>
                    <a:p>
                      <a:pPr marL="0" marR="0" lvl="0" indent="0" algn="l" defTabSz="914400" rtl="0" eaLnBrk="1" fontAlgn="auto" latinLnBrk="0" hangingPunct="1">
                        <a:lnSpc>
                          <a:spcPct val="100000"/>
                        </a:lnSpc>
                        <a:spcBef>
                          <a:spcPts val="180"/>
                        </a:spcBef>
                        <a:spcAft>
                          <a:spcPts val="180"/>
                        </a:spcAft>
                        <a:buClrTx/>
                        <a:buSzTx/>
                        <a:buFontTx/>
                        <a:buNone/>
                        <a:tabLst/>
                        <a:defRPr/>
                      </a:pPr>
                      <a:r>
                        <a:rPr lang="en-US" sz="1100" b="1" i="0" u="none" strike="noStrike" kern="1200" cap="none" spc="0" normalizeH="0" baseline="0" noProof="0" dirty="0">
                          <a:ln>
                            <a:noFill/>
                          </a:ln>
                          <a:solidFill>
                            <a:srgbClr val="90939C"/>
                          </a:solidFill>
                          <a:effectLst/>
                          <a:uLnTx/>
                          <a:uFillTx/>
                          <a:latin typeface="Source Sans Pro"/>
                          <a:ea typeface="Source Sans Pro"/>
                          <a:cs typeface="+mn-cs"/>
                        </a:rPr>
                        <a:t>+3.0</a:t>
                      </a:r>
                      <a:r>
                        <a:rPr kumimoji="0" lang="en-US" sz="1100" b="1" i="0" u="none" strike="noStrike" kern="1200" cap="none" spc="0" normalizeH="0" baseline="0" noProof="0" dirty="0">
                          <a:ln>
                            <a:noFill/>
                          </a:ln>
                          <a:solidFill>
                            <a:srgbClr val="90939C"/>
                          </a:solidFill>
                          <a:effectLst/>
                          <a:uLnTx/>
                          <a:uFillTx/>
                          <a:latin typeface="Source Sans Pro"/>
                          <a:ea typeface="Source Sans Pro"/>
                          <a:cs typeface="+mn-cs"/>
                        </a:rPr>
                        <a:t>% from 2022-2023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52535700"/>
                  </a:ext>
                </a:extLst>
              </a:tr>
            </a:tbl>
          </a:graphicData>
        </a:graphic>
      </p:graphicFrame>
    </p:spTree>
    <p:extLst>
      <p:ext uri="{BB962C8B-B14F-4D97-AF65-F5344CB8AC3E}">
        <p14:creationId xmlns:p14="http://schemas.microsoft.com/office/powerpoint/2010/main" val="137449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00909-DAA9-C62D-53FD-98D10C012590}"/>
              </a:ext>
            </a:extLst>
          </p:cNvPr>
          <p:cNvSpPr>
            <a:spLocks noGrp="1"/>
          </p:cNvSpPr>
          <p:nvPr>
            <p:ph type="sldNum" sz="quarter" idx="11"/>
          </p:nvPr>
        </p:nvSpPr>
        <p:spPr/>
        <p:txBody>
          <a:bodyPr/>
          <a:lstStyle/>
          <a:p>
            <a:fld id="{CE4AB221-FA8D-FE46-8CCA-DA868357B881}" type="slidenum">
              <a:rPr lang="en-US" smtClean="0"/>
              <a:pPr/>
              <a:t>8</a:t>
            </a:fld>
            <a:endParaRPr lang="en-US" dirty="0"/>
          </a:p>
        </p:txBody>
      </p:sp>
      <p:sp>
        <p:nvSpPr>
          <p:cNvPr id="3" name="Title 21">
            <a:extLst>
              <a:ext uri="{FF2B5EF4-FFF2-40B4-BE49-F238E27FC236}">
                <a16:creationId xmlns:a16="http://schemas.microsoft.com/office/drawing/2014/main" id="{7A16346C-42BA-2FB8-6A6B-FB01D3EEE625}"/>
              </a:ext>
            </a:extLst>
          </p:cNvPr>
          <p:cNvSpPr txBox="1">
            <a:spLocks/>
          </p:cNvSpPr>
          <p:nvPr/>
        </p:nvSpPr>
        <p:spPr>
          <a:xfrm>
            <a:off x="640063" y="583487"/>
            <a:ext cx="10911873" cy="614149"/>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en-US" sz="3600" dirty="0">
                <a:solidFill>
                  <a:schemeClr val="tx2"/>
                </a:solidFill>
              </a:rPr>
              <a:t>Manufacturing Industry Data</a:t>
            </a:r>
          </a:p>
        </p:txBody>
      </p:sp>
      <p:sp>
        <p:nvSpPr>
          <p:cNvPr id="5" name="Content Placeholder 23">
            <a:extLst>
              <a:ext uri="{FF2B5EF4-FFF2-40B4-BE49-F238E27FC236}">
                <a16:creationId xmlns:a16="http://schemas.microsoft.com/office/drawing/2014/main" id="{7841D25D-AA71-64E3-56A6-599762C1D709}"/>
              </a:ext>
            </a:extLst>
          </p:cNvPr>
          <p:cNvSpPr txBox="1">
            <a:spLocks/>
          </p:cNvSpPr>
          <p:nvPr/>
        </p:nvSpPr>
        <p:spPr>
          <a:xfrm>
            <a:off x="677783" y="1438320"/>
            <a:ext cx="10174705" cy="42220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rgbClr val="006AF5"/>
              </a:buClr>
              <a:buNone/>
              <a:defRPr/>
            </a:pPr>
            <a:r>
              <a:rPr lang="en-US" sz="2000" dirty="0">
                <a:ea typeface="Source Sans Pro" panose="020B0503030403020204" pitchFamily="34" charset="0"/>
              </a:rPr>
              <a:t>The follow slides provide a high-level overview of the </a:t>
            </a:r>
            <a:r>
              <a:rPr lang="en-US" sz="2000" b="1" dirty="0">
                <a:ea typeface="Source Sans Pro" panose="020B0503030403020204" pitchFamily="34" charset="0"/>
              </a:rPr>
              <a:t>Sugar Industry</a:t>
            </a:r>
            <a:r>
              <a:rPr lang="en-US" sz="2000" dirty="0">
                <a:ea typeface="Source Sans Pro" panose="020B0503030403020204" pitchFamily="34" charset="0"/>
              </a:rPr>
              <a:t>, and their Queensland Workers Compensation claim injuries, the injury nature and location, and durations. </a:t>
            </a:r>
          </a:p>
          <a:p>
            <a:pPr marL="0" indent="0">
              <a:spcAft>
                <a:spcPts val="600"/>
              </a:spcAft>
              <a:buClr>
                <a:srgbClr val="006AF5"/>
              </a:buClr>
              <a:buNone/>
              <a:defRPr/>
            </a:pPr>
            <a:endParaRPr lang="en-US" sz="2000" dirty="0">
              <a:ea typeface="Source Sans Pro" panose="020B0503030403020204" pitchFamily="34" charset="0"/>
            </a:endParaRPr>
          </a:p>
          <a:p>
            <a:pPr marL="0" indent="0">
              <a:spcAft>
                <a:spcPts val="600"/>
              </a:spcAft>
              <a:buClr>
                <a:srgbClr val="006AF5"/>
              </a:buClr>
              <a:buNone/>
              <a:defRPr/>
            </a:pPr>
            <a:r>
              <a:rPr lang="en-US" sz="2000" dirty="0">
                <a:ea typeface="Source Sans Pro" panose="020B0503030403020204" pitchFamily="34" charset="0"/>
              </a:rPr>
              <a:t>This data is based on accident insurance policies held by </a:t>
            </a:r>
            <a:r>
              <a:rPr lang="en-US" sz="2000" dirty="0" err="1">
                <a:ea typeface="Source Sans Pro" panose="020B0503030403020204" pitchFamily="34" charset="0"/>
              </a:rPr>
              <a:t>WorkCover</a:t>
            </a:r>
            <a:r>
              <a:rPr lang="en-US" sz="2000" dirty="0">
                <a:ea typeface="Source Sans Pro" panose="020B0503030403020204" pitchFamily="34" charset="0"/>
              </a:rPr>
              <a:t> Queensland and classified as having a specific sugar manufacturing industry classification.</a:t>
            </a:r>
          </a:p>
        </p:txBody>
      </p:sp>
    </p:spTree>
    <p:extLst>
      <p:ext uri="{BB962C8B-B14F-4D97-AF65-F5344CB8AC3E}">
        <p14:creationId xmlns:p14="http://schemas.microsoft.com/office/powerpoint/2010/main" val="3460880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00909-DAA9-C62D-53FD-98D10C012590}"/>
              </a:ext>
            </a:extLst>
          </p:cNvPr>
          <p:cNvSpPr>
            <a:spLocks noGrp="1"/>
          </p:cNvSpPr>
          <p:nvPr>
            <p:ph type="sldNum" sz="quarter" idx="11"/>
          </p:nvPr>
        </p:nvSpPr>
        <p:spPr/>
        <p:txBody>
          <a:bodyPr/>
          <a:lstStyle/>
          <a:p>
            <a:fld id="{CE4AB221-FA8D-FE46-8CCA-DA868357B881}" type="slidenum">
              <a:rPr lang="en-US" smtClean="0"/>
              <a:pPr/>
              <a:t>9</a:t>
            </a:fld>
            <a:endParaRPr lang="en-US" dirty="0"/>
          </a:p>
        </p:txBody>
      </p:sp>
      <p:sp>
        <p:nvSpPr>
          <p:cNvPr id="3" name="Title 21">
            <a:extLst>
              <a:ext uri="{FF2B5EF4-FFF2-40B4-BE49-F238E27FC236}">
                <a16:creationId xmlns:a16="http://schemas.microsoft.com/office/drawing/2014/main" id="{7A16346C-42BA-2FB8-6A6B-FB01D3EEE625}"/>
              </a:ext>
            </a:extLst>
          </p:cNvPr>
          <p:cNvSpPr txBox="1">
            <a:spLocks/>
          </p:cNvSpPr>
          <p:nvPr/>
        </p:nvSpPr>
        <p:spPr>
          <a:xfrm>
            <a:off x="640063" y="382009"/>
            <a:ext cx="10911873" cy="61414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en-US" sz="3600" dirty="0">
                <a:solidFill>
                  <a:schemeClr val="tx2"/>
                </a:solidFill>
                <a:latin typeface="Source Sans Pro Light"/>
                <a:ea typeface="Source Sans Pro Light"/>
              </a:rPr>
              <a:t>Statutory Claim Indicators</a:t>
            </a:r>
          </a:p>
        </p:txBody>
      </p:sp>
      <p:pic>
        <p:nvPicPr>
          <p:cNvPr id="6" name="Picture 5">
            <a:extLst>
              <a:ext uri="{FF2B5EF4-FFF2-40B4-BE49-F238E27FC236}">
                <a16:creationId xmlns:a16="http://schemas.microsoft.com/office/drawing/2014/main" id="{6A7743B1-5677-A9D0-F7BC-FC2DBE31C503}"/>
              </a:ext>
            </a:extLst>
          </p:cNvPr>
          <p:cNvPicPr>
            <a:picLocks noChangeAspect="1"/>
          </p:cNvPicPr>
          <p:nvPr/>
        </p:nvPicPr>
        <p:blipFill>
          <a:blip r:embed="rId3"/>
          <a:stretch>
            <a:fillRect/>
          </a:stretch>
        </p:blipFill>
        <p:spPr>
          <a:xfrm>
            <a:off x="236630" y="1378654"/>
            <a:ext cx="2662946" cy="4051599"/>
          </a:xfrm>
          <a:prstGeom prst="rect">
            <a:avLst/>
          </a:prstGeom>
        </p:spPr>
      </p:pic>
      <p:pic>
        <p:nvPicPr>
          <p:cNvPr id="8" name="Picture 7">
            <a:extLst>
              <a:ext uri="{FF2B5EF4-FFF2-40B4-BE49-F238E27FC236}">
                <a16:creationId xmlns:a16="http://schemas.microsoft.com/office/drawing/2014/main" id="{99E2560B-BCD3-7A24-4049-E29B5DF984DE}"/>
              </a:ext>
            </a:extLst>
          </p:cNvPr>
          <p:cNvPicPr>
            <a:picLocks noChangeAspect="1"/>
          </p:cNvPicPr>
          <p:nvPr/>
        </p:nvPicPr>
        <p:blipFill>
          <a:blip r:embed="rId4"/>
          <a:stretch>
            <a:fillRect/>
          </a:stretch>
        </p:blipFill>
        <p:spPr>
          <a:xfrm>
            <a:off x="3138229" y="1378654"/>
            <a:ext cx="2662946" cy="4051599"/>
          </a:xfrm>
          <a:prstGeom prst="rect">
            <a:avLst/>
          </a:prstGeom>
        </p:spPr>
      </p:pic>
      <p:pic>
        <p:nvPicPr>
          <p:cNvPr id="10" name="Picture 9">
            <a:extLst>
              <a:ext uri="{FF2B5EF4-FFF2-40B4-BE49-F238E27FC236}">
                <a16:creationId xmlns:a16="http://schemas.microsoft.com/office/drawing/2014/main" id="{EB83E880-75DF-DAA3-78E0-E99A6DF7FAB3}"/>
              </a:ext>
            </a:extLst>
          </p:cNvPr>
          <p:cNvPicPr>
            <a:picLocks noChangeAspect="1"/>
          </p:cNvPicPr>
          <p:nvPr/>
        </p:nvPicPr>
        <p:blipFill>
          <a:blip r:embed="rId5"/>
          <a:stretch>
            <a:fillRect/>
          </a:stretch>
        </p:blipFill>
        <p:spPr>
          <a:xfrm>
            <a:off x="6150157" y="1378654"/>
            <a:ext cx="2652251" cy="4051599"/>
          </a:xfrm>
          <a:prstGeom prst="rect">
            <a:avLst/>
          </a:prstGeom>
        </p:spPr>
      </p:pic>
      <p:pic>
        <p:nvPicPr>
          <p:cNvPr id="12" name="Picture 11">
            <a:extLst>
              <a:ext uri="{FF2B5EF4-FFF2-40B4-BE49-F238E27FC236}">
                <a16:creationId xmlns:a16="http://schemas.microsoft.com/office/drawing/2014/main" id="{11857105-A7A9-3C2E-EF93-3B32B9C5724E}"/>
              </a:ext>
            </a:extLst>
          </p:cNvPr>
          <p:cNvPicPr>
            <a:picLocks noChangeAspect="1"/>
          </p:cNvPicPr>
          <p:nvPr/>
        </p:nvPicPr>
        <p:blipFill>
          <a:blip r:embed="rId6"/>
          <a:stretch>
            <a:fillRect/>
          </a:stretch>
        </p:blipFill>
        <p:spPr>
          <a:xfrm>
            <a:off x="9150426" y="1378654"/>
            <a:ext cx="2635980" cy="4051599"/>
          </a:xfrm>
          <a:prstGeom prst="rect">
            <a:avLst/>
          </a:prstGeom>
        </p:spPr>
      </p:pic>
      <p:sp>
        <p:nvSpPr>
          <p:cNvPr id="13" name="TextBox 12">
            <a:extLst>
              <a:ext uri="{FF2B5EF4-FFF2-40B4-BE49-F238E27FC236}">
                <a16:creationId xmlns:a16="http://schemas.microsoft.com/office/drawing/2014/main" id="{3BBE0B8A-8B59-1022-D7A8-67F76597FA85}"/>
              </a:ext>
            </a:extLst>
          </p:cNvPr>
          <p:cNvSpPr txBox="1"/>
          <p:nvPr/>
        </p:nvSpPr>
        <p:spPr>
          <a:xfrm>
            <a:off x="3138229" y="5430253"/>
            <a:ext cx="2743200" cy="523220"/>
          </a:xfrm>
          <a:prstGeom prst="rect">
            <a:avLst/>
          </a:prstGeom>
          <a:noFill/>
        </p:spPr>
        <p:txBody>
          <a:bodyPr wrap="square" rtlCol="0">
            <a:spAutoFit/>
          </a:bodyPr>
          <a:lstStyle/>
          <a:p>
            <a:r>
              <a:rPr lang="en-AU" sz="1400" dirty="0">
                <a:latin typeface="Source Sans Pro Light" panose="020B0403030403020204" pitchFamily="34" charset="0"/>
                <a:ea typeface="Source Sans Pro Light" panose="020B0403030403020204" pitchFamily="34" charset="0"/>
              </a:rPr>
              <a:t>Claims where first accepted liability is for medical expenses only.</a:t>
            </a:r>
          </a:p>
        </p:txBody>
      </p:sp>
      <p:sp>
        <p:nvSpPr>
          <p:cNvPr id="14" name="TextBox 13">
            <a:extLst>
              <a:ext uri="{FF2B5EF4-FFF2-40B4-BE49-F238E27FC236}">
                <a16:creationId xmlns:a16="http://schemas.microsoft.com/office/drawing/2014/main" id="{E6B5482E-ACFB-0DBC-8F00-F6AC35F238FA}"/>
              </a:ext>
            </a:extLst>
          </p:cNvPr>
          <p:cNvSpPr txBox="1"/>
          <p:nvPr/>
        </p:nvSpPr>
        <p:spPr>
          <a:xfrm>
            <a:off x="6144327" y="5430252"/>
            <a:ext cx="2743200" cy="738664"/>
          </a:xfrm>
          <a:prstGeom prst="rect">
            <a:avLst/>
          </a:prstGeom>
          <a:noFill/>
        </p:spPr>
        <p:txBody>
          <a:bodyPr wrap="square" rtlCol="0">
            <a:spAutoFit/>
          </a:bodyPr>
          <a:lstStyle/>
          <a:p>
            <a:r>
              <a:rPr lang="en-AU" sz="1400" dirty="0">
                <a:latin typeface="Source Sans Pro Light" panose="020B0403030403020204" pitchFamily="34" charset="0"/>
                <a:ea typeface="Source Sans Pro Light" panose="020B0403030403020204" pitchFamily="34" charset="0"/>
              </a:rPr>
              <a:t>Claims where workers have returned to work in some capacity at the conclusion of their claim</a:t>
            </a:r>
          </a:p>
        </p:txBody>
      </p:sp>
      <p:sp>
        <p:nvSpPr>
          <p:cNvPr id="15" name="TextBox 14">
            <a:extLst>
              <a:ext uri="{FF2B5EF4-FFF2-40B4-BE49-F238E27FC236}">
                <a16:creationId xmlns:a16="http://schemas.microsoft.com/office/drawing/2014/main" id="{0375BDE3-7721-61D8-B53C-98E4EA1E07DE}"/>
              </a:ext>
            </a:extLst>
          </p:cNvPr>
          <p:cNvSpPr txBox="1"/>
          <p:nvPr/>
        </p:nvSpPr>
        <p:spPr>
          <a:xfrm>
            <a:off x="9150424" y="5430252"/>
            <a:ext cx="2689591" cy="523220"/>
          </a:xfrm>
          <a:prstGeom prst="rect">
            <a:avLst/>
          </a:prstGeom>
          <a:noFill/>
        </p:spPr>
        <p:txBody>
          <a:bodyPr wrap="square" rtlCol="0">
            <a:spAutoFit/>
          </a:bodyPr>
          <a:lstStyle/>
          <a:p>
            <a:r>
              <a:rPr lang="en-AU" sz="1400" dirty="0">
                <a:latin typeface="Source Sans Pro Light" panose="020B0403030403020204" pitchFamily="34" charset="0"/>
                <a:ea typeface="Source Sans Pro Light" panose="020B0403030403020204" pitchFamily="34" charset="0"/>
              </a:rPr>
              <a:t>Average days paid of time loss before a worker returns to work</a:t>
            </a:r>
          </a:p>
        </p:txBody>
      </p:sp>
    </p:spTree>
    <p:extLst>
      <p:ext uri="{BB962C8B-B14F-4D97-AF65-F5344CB8AC3E}">
        <p14:creationId xmlns:p14="http://schemas.microsoft.com/office/powerpoint/2010/main" val="168102154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16AF4"/>
      </a:dk2>
      <a:lt2>
        <a:srgbClr val="DCDFE3"/>
      </a:lt2>
      <a:accent1>
        <a:srgbClr val="001D44"/>
      </a:accent1>
      <a:accent2>
        <a:srgbClr val="F37F21"/>
      </a:accent2>
      <a:accent3>
        <a:srgbClr val="3EC1AB"/>
      </a:accent3>
      <a:accent4>
        <a:srgbClr val="DB3A23"/>
      </a:accent4>
      <a:accent5>
        <a:srgbClr val="4EA72E"/>
      </a:accent5>
      <a:accent6>
        <a:srgbClr val="561FB7"/>
      </a:accent6>
      <a:hlink>
        <a:srgbClr val="016AF4"/>
      </a:hlink>
      <a:folHlink>
        <a:srgbClr val="6826D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Content with foo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Presentation4" id="{3AC1FE0F-1F3B-43DA-B3EA-3CA0B46B8CC6}" vid="{ECA7FEB7-5BAF-4729-9FAD-A5C9264527D4}"/>
    </a:ext>
  </a:extLst>
</a:theme>
</file>

<file path=ppt/theme/theme3.xml><?xml version="1.0" encoding="utf-8"?>
<a:theme xmlns:a="http://schemas.openxmlformats.org/drawingml/2006/main" name="2_Office Theme">
  <a:themeElements>
    <a:clrScheme name="Custom 1">
      <a:dk1>
        <a:srgbClr val="000000"/>
      </a:dk1>
      <a:lt1>
        <a:srgbClr val="FFFFFF"/>
      </a:lt1>
      <a:dk2>
        <a:srgbClr val="016AF4"/>
      </a:dk2>
      <a:lt2>
        <a:srgbClr val="DCDFE3"/>
      </a:lt2>
      <a:accent1>
        <a:srgbClr val="001D44"/>
      </a:accent1>
      <a:accent2>
        <a:srgbClr val="F37F21"/>
      </a:accent2>
      <a:accent3>
        <a:srgbClr val="3EC1AB"/>
      </a:accent3>
      <a:accent4>
        <a:srgbClr val="DB3A23"/>
      </a:accent4>
      <a:accent5>
        <a:srgbClr val="4EA72E"/>
      </a:accent5>
      <a:accent6>
        <a:srgbClr val="561FB7"/>
      </a:accent6>
      <a:hlink>
        <a:srgbClr val="016AF4"/>
      </a:hlink>
      <a:folHlink>
        <a:srgbClr val="6826D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e3f9746-f441-4530-927b-f0a62a99c512" xsi:nil="true"/>
    <lcf76f155ced4ddcb4097134ff3c332f xmlns="9c17c14c-5df2-4431-8fdf-424a5931b1f4">
      <Terms xmlns="http://schemas.microsoft.com/office/infopath/2007/PartnerControls"/>
    </lcf76f155ced4ddcb4097134ff3c332f>
    <_dlc_DocId xmlns="4e3f9746-f441-4530-927b-f0a62a99c512">NHRJHJCW577Q-112099445-182280</_dlc_DocId>
    <_dlc_DocIdUrl xmlns="4e3f9746-f441-4530-927b-f0a62a99c512">
      <Url>https://asmc.sharepoint.com/sites/Company/_layouts/15/DocIdRedir.aspx?ID=NHRJHJCW577Q-112099445-182280</Url>
      <Description>NHRJHJCW577Q-112099445-182280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381EE5D03D124A9E7BA4379B70ABB7" ma:contentTypeVersion="13" ma:contentTypeDescription="Create a new document." ma:contentTypeScope="" ma:versionID="db6a544e1685b848d1fe9e224c96d6f2">
  <xsd:schema xmlns:xsd="http://www.w3.org/2001/XMLSchema" xmlns:xs="http://www.w3.org/2001/XMLSchema" xmlns:p="http://schemas.microsoft.com/office/2006/metadata/properties" xmlns:ns2="4e3f9746-f441-4530-927b-f0a62a99c512" xmlns:ns3="9c17c14c-5df2-4431-8fdf-424a5931b1f4" targetNamespace="http://schemas.microsoft.com/office/2006/metadata/properties" ma:root="true" ma:fieldsID="41a507089a331312bcacc6a04e6198f4" ns2:_="" ns3:_="">
    <xsd:import namespace="4e3f9746-f441-4530-927b-f0a62a99c512"/>
    <xsd:import namespace="9c17c14c-5df2-4431-8fdf-424a5931b1f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f9746-f441-4530-927b-f0a62a99c51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000cd8c1-e207-4b38-9c16-bab5a6aaf47f}" ma:internalName="TaxCatchAll" ma:showField="CatchAllData" ma:web="4e3f9746-f441-4530-927b-f0a62a99c5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17c14c-5df2-4431-8fdf-424a5931b1f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88b49-3aed-4066-ab07-65f7d4b76d65"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DD33927-64ED-4D18-A12A-47D190B241FA}">
  <ds:schemaRefs>
    <ds:schemaRef ds:uri="440e8dfb-69b3-41d3-8df0-84ab63498cec"/>
    <ds:schemaRef ds:uri="http://purl.org/dc/dcmitype/"/>
    <ds:schemaRef ds:uri="http://schemas.microsoft.com/office/2006/documentManagement/types"/>
    <ds:schemaRef ds:uri="2acab4f7-e6fc-4ed6-924d-d4b02b3ee8be"/>
    <ds:schemaRef ds:uri="http://schemas.openxmlformats.org/package/2006/metadata/core-properties"/>
    <ds:schemaRef ds:uri="http://www.w3.org/XML/1998/namespace"/>
    <ds:schemaRef ds:uri="http://schemas.microsoft.com/office/2006/metadata/properties"/>
    <ds:schemaRef ds:uri="http://purl.org/dc/elements/1.1/"/>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2D675C95-4DA7-4128-A557-E3B7FECC6ED6}">
  <ds:schemaRefs>
    <ds:schemaRef ds:uri="http://schemas.microsoft.com/sharepoint/v3/contenttype/forms"/>
  </ds:schemaRefs>
</ds:datastoreItem>
</file>

<file path=customXml/itemProps3.xml><?xml version="1.0" encoding="utf-8"?>
<ds:datastoreItem xmlns:ds="http://schemas.openxmlformats.org/officeDocument/2006/customXml" ds:itemID="{E8432C54-7EAF-4204-B729-3D7A33A2B51A}"/>
</file>

<file path=customXml/itemProps4.xml><?xml version="1.0" encoding="utf-8"?>
<ds:datastoreItem xmlns:ds="http://schemas.openxmlformats.org/officeDocument/2006/customXml" ds:itemID="{3D1D3AC1-BFFF-48CD-B9B8-46F8EE89EB3C}"/>
</file>

<file path=docProps/app.xml><?xml version="1.0" encoding="utf-8"?>
<Properties xmlns="http://schemas.openxmlformats.org/officeDocument/2006/extended-properties" xmlns:vt="http://schemas.openxmlformats.org/officeDocument/2006/docPropsVTypes">
  <Template>Office Theme</Template>
  <TotalTime>10783</TotalTime>
  <Words>2070</Words>
  <Application>Microsoft Office PowerPoint</Application>
  <PresentationFormat>Widescreen</PresentationFormat>
  <Paragraphs>269</Paragraphs>
  <Slides>17</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Source Sans Pro</vt:lpstr>
      <vt:lpstr>Source Sans Pro Light</vt:lpstr>
      <vt:lpstr>Source Sans Pro SemiBold</vt:lpstr>
      <vt:lpstr>Symbol</vt:lpstr>
      <vt:lpstr>System Font Regular</vt:lpstr>
      <vt:lpstr>Times New Roman</vt:lpstr>
      <vt:lpstr>Wingdings</vt:lpstr>
      <vt:lpstr>Office Theme</vt:lpstr>
      <vt:lpstr>3_Content with footer</vt:lpstr>
      <vt:lpstr>2_Office Theme</vt:lpstr>
      <vt:lpstr>Industry Insights and Emerging Trends</vt:lpstr>
      <vt:lpstr>About WorkCover </vt:lpstr>
      <vt:lpstr>PowerPoint Presentation</vt:lpstr>
      <vt:lpstr>PowerPoint Presentation</vt:lpstr>
      <vt:lpstr>Manufacturing Industry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injury claim trends</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Elexi Soriano</dc:creator>
  <cp:lastModifiedBy>Jim Crane</cp:lastModifiedBy>
  <cp:revision>70</cp:revision>
  <dcterms:created xsi:type="dcterms:W3CDTF">2024-06-05T04:51:37Z</dcterms:created>
  <dcterms:modified xsi:type="dcterms:W3CDTF">2025-04-14T03:11:10Z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0x0101007A381EE5D03D124A9E7BA4379B70ABB7</vt:lpwstr>
  </property>
  <property fmtid="{D5CDD505-2E9C-101B-9397-08002B2CF9AE}" pid="3" name="wcq_sdgdocumenttype">
    <vt:lpwstr/>
  </property>
  <property fmtid="{D5CDD505-2E9C-101B-9397-08002B2CF9AE}" pid="4" name="MediaServiceImageTags">
    <vt:lpwstr/>
  </property>
  <property fmtid="{D5CDD505-2E9C-101B-9397-08002B2CF9AE}" pid="5" name="wcq_sdgtopics">
    <vt:lpwstr/>
  </property>
  <property fmtid="{D5CDD505-2E9C-101B-9397-08002B2CF9AE}" pid="6" name="wcq_organisation">
    <vt:lpwstr>1;#Communications|20e8035e-7164-430f-b396-070c739fc7cf</vt:lpwstr>
  </property>
  <property fmtid="{D5CDD505-2E9C-101B-9397-08002B2CF9AE}" pid="7" name="PresentationTopic">
    <vt:lpwstr>2;#About WorkCover|8016fa1d-1473-470e-b8af-bac8a82033f6;#5;#Case Studies / testimonials|8c86f5ef-3737-4880-bfc8-54293a3202d7;#22;#Claims|6076f5b2-61fa-4bb7-a79f-575685e8e74b;#4;#Customers|9327ae4f-2e95-4193-9451-0ea48a912f0a;#39;#Determination|ceae4fa3-7b33-41ff-89fc-07dfcee8fd79;#19;#Industry trends or statistics|be688bd8-9aa5-4f43-88a8-a6ba16e95166;#40;#Injuries|5964b00f-c3d3-4b05-aebf-ea2e89cf6299;#21;#Insurance / policies|2b3d2c6e-d92f-4b55-847e-a67daf9aa440;#30;#Safety / prevention|e4ab4ba9-e764-415f-884e-d6325a1d4900;#20;#Stakeholder relations|0f86a3e0-d5ff-4886-a249-36ab08227d7f;#29;#Return to work|064ce0a9-28d0-4fe6-a0da-34ec0551665a;#12;#Resources / tools|23087f9d-3ed2-4584-bf27-e607e55edc71;#23;#Premium|a83c29f4-42e5-4330-8fe5-3e767da66a48;#34;#WCQ update for relationship building with stakeholders|65ac632d-b02c-4142-b4e8-0f616f86831e</vt:lpwstr>
  </property>
  <property fmtid="{D5CDD505-2E9C-101B-9397-08002B2CF9AE}" pid="8" name="_dlc_DocIdItemGuid">
    <vt:lpwstr>acb20108-ae2e-4a53-8f98-7b83137ef476</vt:lpwstr>
  </property>
</Properties>
</file>